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  <p:sldMasterId id="2147483678" r:id="rId2"/>
  </p:sldMasterIdLst>
  <p:notesMasterIdLst>
    <p:notesMasterId r:id="rId29"/>
  </p:notesMasterIdLst>
  <p:sldIdLst>
    <p:sldId id="319" r:id="rId3"/>
    <p:sldId id="276" r:id="rId4"/>
    <p:sldId id="283" r:id="rId5"/>
    <p:sldId id="294" r:id="rId6"/>
    <p:sldId id="295" r:id="rId7"/>
    <p:sldId id="257" r:id="rId8"/>
    <p:sldId id="258" r:id="rId9"/>
    <p:sldId id="317" r:id="rId10"/>
    <p:sldId id="260" r:id="rId11"/>
    <p:sldId id="302" r:id="rId12"/>
    <p:sldId id="303" r:id="rId13"/>
    <p:sldId id="312" r:id="rId14"/>
    <p:sldId id="309" r:id="rId15"/>
    <p:sldId id="310" r:id="rId16"/>
    <p:sldId id="318" r:id="rId17"/>
    <p:sldId id="311" r:id="rId18"/>
    <p:sldId id="313" r:id="rId19"/>
    <p:sldId id="314" r:id="rId20"/>
    <p:sldId id="315" r:id="rId21"/>
    <p:sldId id="262" r:id="rId22"/>
    <p:sldId id="261" r:id="rId23"/>
    <p:sldId id="264" r:id="rId24"/>
    <p:sldId id="266" r:id="rId25"/>
    <p:sldId id="267" r:id="rId26"/>
    <p:sldId id="269" r:id="rId27"/>
    <p:sldId id="316" r:id="rId28"/>
  </p:sldIdLst>
  <p:sldSz cx="12192000" cy="6858000"/>
  <p:notesSz cx="6858000" cy="9144000"/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8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smNativeData">
      <pr:smAppRevision xmlns:pr="smNativeData" xmlns:p14="http://schemas.microsoft.com/office/powerpoint/2010/main" xmlns="" dt="1531816551" val="934" rev64="64" revOS="3"/>
      <pr:smFileRevision xmlns:pr="smNativeData" xmlns:p14="http://schemas.microsoft.com/office/powerpoint/2010/main" xmlns="" dt="1531816551" val="101"/>
      <pr:guideOptions xmlns:pr="smNativeData" xmlns:p14="http://schemas.microsoft.com/office/powerpoint/2010/main" xmlns="" dt="1531816551" snapToGrid="1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5" autoAdjust="0"/>
    <p:restoredTop sz="88029" autoAdjust="0"/>
  </p:normalViewPr>
  <p:slideViewPr>
    <p:cSldViewPr>
      <p:cViewPr>
        <p:scale>
          <a:sx n="50" d="100"/>
          <a:sy n="50" d="100"/>
        </p:scale>
        <p:origin x="1440" y="2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7" d="100"/>
        <a:sy n="17" d="100"/>
      </p:scale>
      <p:origin x="0" y="0"/>
    </p:cViewPr>
  </p:sorterViewPr>
  <p:notesViewPr>
    <p:cSldViewPr>
      <p:cViewPr>
        <p:scale>
          <a:sx n="78" d="100"/>
          <a:sy n="78" d="100"/>
        </p:scale>
        <p:origin x="376" y="778"/>
      </p:cViewPr>
      <p:guideLst/>
    </p:cSldViewPr>
  </p:notesViewPr>
  <p:gridSpacing cx="71755" cy="7175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AAAAAEgSAADTAgAAEAAAACYAAAAIAAAAP48AAAAAAAA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l">
              <a:defRPr lang="es-es" sz="12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endParaRPr/>
          </a:p>
        </p:txBody>
      </p:sp>
      <p:sp>
        <p:nvSpPr>
          <p:cNvPr id="3" name="Marcador de fecha 2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AAAAAC4qAADTAgAAEAAAACYAAAAIAAAAP48AAAAAAAA="/>
              </a:ext>
            </a:extLst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>
            <a:lvl1pPr algn="r">
              <a:defRPr lang="es-es" sz="12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fld id="{24C3AD26-68C9-965B-877B-9E0EE33571CB}" type="datetime1">
              <a:t>07/08/2018</a:t>
            </a:fld>
            <a:endParaRPr/>
          </a:p>
        </p:txBody>
      </p:sp>
      <p:sp>
        <p:nvSpPr>
          <p:cNvPr id="4" name="Marcador de imagen de diapositiva 3"/>
          <p:cNvSpPr>
            <a:spLocks noGrp="1" noRot="1" noChangeAspect="1" noChangeArrowheads="1"/>
            <a:extLst>
              <a:ext uri="smNativeData">
                <pr:smNativeData xmlns:pr="smNativeData" xmlns:p14="http://schemas.microsoft.com/office/powerpoint/2010/main" xmlns="" val="SMDATA_13_Z6pNWxMAAAAlAAAAZAAAAC0AAAAAkAAAAEgAAACQAAAASAAAAAAAAAAB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H9/fwAAAAADzMzMAMDA/wB/f38AAAAAAAAAAAAAAAAAAAAAAAAAAAAhAAAAGAAAABQAAAA4BAAACAcAAPglAAAEGgAAEAAAACYAAAAIAAAAvw8AAP8fAAA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endParaRPr/>
          </a:p>
        </p:txBody>
      </p:sp>
      <p:sp>
        <p:nvSpPr>
          <p:cNvPr id="5" name="Marcador de notas 4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wDb/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4BAAAEhsAAPglAAA4MQAAEAAAACYAAAAIAAAAPw8AAP8fAAA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Editar el estilo de texto del patrón</a:t>
            </a:r>
          </a:p>
          <a:p>
            <a:pPr lvl="1">
              <a:defRPr lang="es-es"/>
            </a:pPr>
            <a:r>
              <a:t>Segundo nivel</a:t>
            </a:r>
          </a:p>
          <a:p>
            <a:pPr lvl="2">
              <a:defRPr lang="es-es"/>
            </a:pPr>
            <a:r>
              <a:t>Tercer nivel</a:t>
            </a:r>
          </a:p>
          <a:p>
            <a:pPr lvl="3">
              <a:defRPr lang="es-es"/>
            </a:pPr>
            <a:r>
              <a:t>Cuarto nivel</a:t>
            </a:r>
          </a:p>
          <a:p>
            <a:pPr lvl="4">
              <a:defRPr lang="es-es"/>
            </a:pPr>
            <a:r>
              <a:t>Quinto nivel</a:t>
            </a:r>
          </a:p>
        </p:txBody>
      </p:sp>
      <p:sp>
        <p:nvSpPr>
          <p:cNvPr id="6" name="Marcador de pie de página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6SiG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bjUAAEgSAABAOAAAEAAAACYAAAAIAAAAv48AAP8fAAA="/>
              </a:ext>
            </a:extLst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l">
              <a:defRPr lang="es-es" sz="12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endParaRPr/>
          </a:p>
        </p:txBody>
      </p:sp>
      <p:sp>
        <p:nvSpPr>
          <p:cNvPr id="7" name="Marcador de número de diapositiva 6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69790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mFwAAbjUAAC4qAABAOAAAEAAAACYAAAAIAAAAv48AAP8fAAA="/>
              </a:ext>
            </a:extLst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>
            <a:prstTxWarp prst="textNoShape">
              <a:avLst/>
            </a:prstTxWarp>
          </a:bodyPr>
          <a:lstStyle>
            <a:lvl1pPr algn="r">
              <a:defRPr lang="es-es" sz="12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fld id="{77911D99-D79A-C4EB-D429-21BE53672274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lang="es-es" sz="1200" b="0" i="0" u="none" strike="noStrike" kern="1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1133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15625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4444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ACB5C-2618-45E1-A017-FBF782E3F12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3183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3585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6444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452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5414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454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knowing the facilities of the ausiloteca and what are you doing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5514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67E79-F7CC-44EA-801A-BA7D24E9740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4058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E67E79-F7CC-44EA-801A-BA7D24E9740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8616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825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AASwAAQy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0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Imagen 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SAAAAoCAABfKgAAAAs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304155" y="331470"/>
            <a:ext cx="1583690" cy="1456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Marcador de texto 5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kAwAAEhQAAJ1HAADeFgAAEAAAACYAAAAIAAAAAYEAAAAAAAA="/>
              </a:ext>
            </a:extLst>
          </p:cNvSpPr>
          <p:nvPr>
            <p:ph idx="10"/>
          </p:nvPr>
        </p:nvSpPr>
        <p:spPr>
          <a:xfrm>
            <a:off x="551180" y="3262630"/>
            <a:ext cx="11090275" cy="45466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s-es" sz="2800" b="1"/>
            </a:lvl1pPr>
            <a:lvl2pPr marL="0" indent="0" algn="ctr">
              <a:spcBef>
                <a:spcPts val="0"/>
              </a:spcBef>
              <a:spcAft>
                <a:spcPts val="1200"/>
              </a:spcAft>
              <a:buNone/>
              <a:defRPr lang="es-es" sz="2400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Título</a:t>
            </a:r>
          </a:p>
        </p:txBody>
      </p:sp>
      <p:sp>
        <p:nvSpPr>
          <p:cNvPr id="5" name="Marcador de texto 1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cRFy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kAwAAjBcAAJ1HAAA0GgAAEAAAACYAAAAIAAAAAYEAAAAAAAA="/>
              </a:ext>
            </a:extLst>
          </p:cNvSpPr>
          <p:nvPr>
            <p:ph idx="11"/>
          </p:nvPr>
        </p:nvSpPr>
        <p:spPr>
          <a:xfrm>
            <a:off x="551180" y="3827780"/>
            <a:ext cx="11090275" cy="4318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s-es" sz="20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Subtítulo</a:t>
            </a:r>
          </a:p>
        </p:txBody>
      </p:sp>
      <p:sp>
        <p:nvSpPr>
          <p:cNvPr id="6" name="Marcador de texto 13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9GQAAYiIAACpHAAC0JwAAEAAAACYAAAAIAAAAAYEAAAAAAAA="/>
              </a:ext>
            </a:extLst>
          </p:cNvSpPr>
          <p:nvPr>
            <p:ph idx="12"/>
          </p:nvPr>
        </p:nvSpPr>
        <p:spPr>
          <a:xfrm>
            <a:off x="4224655" y="5589270"/>
            <a:ext cx="7343775" cy="864870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lang="es-es" sz="20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Centro, departamento, servicio, …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iB0AALM7AAAEIQAAEAAAACYAAAAIAAAAgYEAAAAAAAA=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lang="es-es" sz="2000" b="1"/>
            </a:lvl1pPr>
            <a:lvl2pPr algn="l">
              <a:defRPr lang="es-es"/>
            </a:lvl2pPr>
            <a:lvl3pPr algn="l">
              <a:defRPr lang="es-es"/>
            </a:lvl3pPr>
            <a:lvl4pPr algn="l">
              <a:defRPr lang="es-es"/>
            </a:lvl4pPr>
            <a:lvl5pPr algn="l">
              <a:defRPr lang="es-es"/>
            </a:lvl5pPr>
            <a:lvl6pPr algn="l">
              <a:defRPr lang="es-es"/>
            </a:lvl6pPr>
            <a:lvl7pPr algn="l">
              <a:defRPr lang="es-es"/>
            </a:lvl7pPr>
            <a:lvl8pPr algn="l">
              <a:defRPr lang="es-es"/>
            </a:lvl8pPr>
            <a:lvl9pPr algn="l">
              <a:defRPr lang="es-es"/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xgMAALM7AAAWHQAAEAAAACYAAAAIAAAAAYEAAAAAAAA=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32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BCEAALM7AAD4JQAAEAAAACYAAAAIAAAAAYEAAAAAAAA=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400"/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EBHAACwJQAAEAAAACYAAAAIAAAAA4EAAAAAAAA="/>
              </a:ext>
            </a:extLst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vert" wrap="square" numCol="1" anchor="t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gNgAAsAEAAEBHAACwJQAAEAAAACYAAAAIAAAAg4EAAAAAAAA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  <a:prstGeom prst="rect">
            <a:avLst/>
          </a:prstGeom>
        </p:spPr>
        <p:txBody>
          <a:bodyPr vert="vert" wrap="square" numCol="1" anchor="b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B81AACwJQAAEAAAACYAAAAIAAAAA4EAAAAAAAA=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  <a:prstGeom prst="rect">
            <a:avLst/>
          </a:prstGeom>
        </p:spPr>
        <p:txBody>
          <a:bodyPr vert="vert" wrap="square" numCol="1" anchor="t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C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zCAgQ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Gg0AAGBFAAAmFgAAEAAAACYAAAAIAAAAgYEAAAAAAAA=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Sub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JY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CwAA6BcAAMA/AACwIgAAEAAAACYAAAAIAAAAAYEAAAAAAAA=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s-es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  <a:lvl6pPr marL="2286000" indent="0" algn="ctr">
              <a:buNone/>
              <a:defRPr lang="es-es"/>
            </a:lvl6pPr>
            <a:lvl7pPr marL="2743200" indent="0" algn="ctr">
              <a:buNone/>
              <a:defRPr lang="es-es"/>
            </a:lvl7pPr>
            <a:lvl8pPr marL="3200400" indent="0" algn="ctr">
              <a:buNone/>
              <a:defRPr lang="es-es"/>
            </a:lvl8pPr>
            <a:lvl9pPr marL="3657600" indent="0" algn="ctr">
              <a:buNone/>
              <a:defRPr lang="es-es"/>
            </a:lvl9pPr>
          </a:lstStyle>
          <a:p>
            <a:pPr>
              <a:defRPr lang="es-es"/>
            </a:pPr>
            <a:r>
              <a:t>Click to edit Master subtitle style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EBHAACwJQAAEAAAACYAAAAIAAAAAYEAAAAAAAA="/>
              </a:ext>
            </a:extLst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OYc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oE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HBsAAK1FAAB9IwAAEAAAACYAAAAIAAAAAYEAAAAAAAA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  <a:prstGeom prst="rect">
            <a:avLst/>
          </a:prstGeom>
        </p:spPr>
        <p:txBody>
          <a:bodyPr/>
          <a:lstStyle>
            <a:lvl1pPr algn="l">
              <a:defRPr lang="es-es" sz="4000" b="1"/>
            </a:lvl1pPr>
            <a:lvl2pPr marL="0" indent="0" algn="l">
              <a:buNone/>
              <a:defRPr lang="es-es">
                <a:solidFill>
                  <a:srgbClr val="000000"/>
                </a:solidFill>
              </a:defRPr>
            </a:lvl2pPr>
            <a:lvl3pPr marL="0" indent="0" algn="l">
              <a:buNone/>
              <a:defRPr lang="es-es">
                <a:solidFill>
                  <a:srgbClr val="000000"/>
                </a:solidFill>
              </a:defRPr>
            </a:lvl3pPr>
            <a:lvl4pPr marL="0" indent="0" algn="l">
              <a:buNone/>
              <a:defRPr lang="es-es">
                <a:solidFill>
                  <a:srgbClr val="000000"/>
                </a:solidFill>
              </a:defRPr>
            </a:lvl4pPr>
            <a:lvl5pPr marL="0" indent="0" algn="l">
              <a:buNone/>
              <a:defRPr lang="es-es">
                <a:solidFill>
                  <a:srgbClr val="000000"/>
                </a:solidFill>
              </a:defRPr>
            </a:lvl5pPr>
            <a:lvl6pPr marL="0" indent="0" algn="l">
              <a:buNone/>
              <a:defRPr lang="es-es">
                <a:solidFill>
                  <a:srgbClr val="000000"/>
                </a:solidFill>
              </a:defRPr>
            </a:lvl6pPr>
            <a:lvl7pPr marL="0" indent="0" algn="l">
              <a:buNone/>
              <a:defRPr lang="es-es">
                <a:solidFill>
                  <a:srgbClr val="000000"/>
                </a:solidFill>
              </a:defRPr>
            </a:lvl7pPr>
            <a:lvl8pPr marL="0" indent="0" algn="l">
              <a:buNone/>
              <a:defRPr lang="es-es">
                <a:solidFill>
                  <a:srgbClr val="000000"/>
                </a:solidFill>
              </a:defRPr>
            </a:lvl8pPr>
            <a:lvl9pPr marL="0" indent="0" algn="l">
              <a:buNone/>
              <a:defRPr lang="es-es">
                <a:solidFill>
                  <a:srgbClr val="000000"/>
                </a:solidFill>
              </a:defRPr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G8x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4REAAK1FAAAcGwAAEAAAACYAAAAIAAAAgYEAAAAAAAA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  <a:lvl6pPr marL="2286000" indent="0">
              <a:buNone/>
              <a:defRPr lang="es-es" sz="1400"/>
            </a:lvl6pPr>
            <a:lvl7pPr marL="2743200" indent="0">
              <a:buNone/>
              <a:defRPr lang="es-es" sz="1400"/>
            </a:lvl7pPr>
            <a:lvl8pPr marL="3200400" indent="0">
              <a:buNone/>
              <a:defRPr lang="es-es" sz="1400"/>
            </a:lvl8pPr>
            <a:lvl9pPr marL="3657600" indent="0">
              <a:buNone/>
              <a:defRPr lang="es-es" sz="14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Mcs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YJ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OEkAACwJQAAEAAAACYAAAAIAAAAAYEAAAAAAAA=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  <a:prstGeom prst="rect">
            <a:avLst/>
          </a:prstGeom>
        </p:spPr>
        <p:txBody>
          <a:bodyPr/>
          <a:lstStyle>
            <a:lvl1pPr>
              <a:defRPr lang="es-es" sz="2800"/>
            </a:lvl1pPr>
            <a:lvl2pPr>
              <a:defRPr lang="es-es" sz="24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  <a:lvl6pPr>
              <a:defRPr lang="es-es" sz="1800"/>
            </a:lvl6pPr>
            <a:lvl7pPr>
              <a:defRPr lang="es-es" sz="1800"/>
            </a:lvl7pPr>
            <a:lvl8pPr>
              <a:defRPr lang="es-es" sz="1800"/>
            </a:lvl8pPr>
            <a:lvl9pPr>
              <a:defRPr lang="es-es" sz="18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bAC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fJgAA2AkAAEBHAACwJQAAEAAAACYAAAAIAAAAAYEAAAAAAAA=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  <a:prstGeom prst="rect">
            <a:avLst/>
          </a:prstGeom>
        </p:spPr>
        <p:txBody>
          <a:bodyPr/>
          <a:lstStyle>
            <a:lvl1pPr>
              <a:defRPr lang="es-es" sz="2800"/>
            </a:lvl1pPr>
            <a:lvl2pPr>
              <a:defRPr lang="es-es" sz="24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  <a:lvl6pPr>
              <a:defRPr lang="es-es" sz="1800"/>
            </a:lvl6pPr>
            <a:lvl7pPr>
              <a:defRPr lang="es-es" sz="1800"/>
            </a:lvl7pPr>
            <a:lvl8pPr>
              <a:defRPr lang="es-es" sz="1800"/>
            </a:lvl8pPr>
            <a:lvl9pPr>
              <a:defRPr lang="es-es" sz="18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K47C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FbAC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cQkAAOMkAABhDQAAEAAAACYAAAAIAAAAgYEAAAAAAAA=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400" b="1"/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YQ0AAOMkAACwJQAAEAAAACYAAAAIAAAAAYEAAAAAAAA=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  <a:prstGeom prst="rect">
            <a:avLst/>
          </a:prstGeom>
        </p:spPr>
        <p:txBody>
          <a:bodyPr/>
          <a:lstStyle>
            <a:lvl1pPr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lvl6pPr>
              <a:defRPr lang="es-es" sz="1600"/>
            </a:lvl6pPr>
            <a:lvl7pPr>
              <a:defRPr lang="es-es" sz="1600"/>
            </a:lvl7pPr>
            <a:lvl8pPr>
              <a:defRPr lang="es-es" sz="1600"/>
            </a:lvl8pPr>
            <a:lvl9pPr>
              <a:defRPr lang="es-es" sz="16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5" name="SlideText4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cQkAAEBHAABhDQAAEAAAACYAAAAIAAAAgYEAAAAAAAA=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400" b="1"/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6" name="SlideText3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YQ0AAEBHAACwJQAAEAAAACYAAAAIAAAAAYEAAAAAAAA=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  <a:prstGeom prst="rect">
            <a:avLst/>
          </a:prstGeom>
        </p:spPr>
        <p:txBody>
          <a:bodyPr/>
          <a:lstStyle>
            <a:lvl1pPr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lvl6pPr>
              <a:defRPr lang="es-es" sz="1600"/>
            </a:lvl6pPr>
            <a:lvl7pPr>
              <a:defRPr lang="es-es" sz="1600"/>
            </a:lvl7pPr>
            <a:lvl8pPr>
              <a:defRPr lang="es-es" sz="1600"/>
            </a:lvl8pPr>
            <a:lvl9pPr>
              <a:defRPr lang="es-es" sz="16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7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DkdwU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rgEAAG0cAADUCAAAEAAAACYAAAAIAAAAgYEAAAAAAAA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lang="es-es" sz="2000" b="1"/>
            </a:lvl1pPr>
            <a:lvl2pPr algn="l">
              <a:defRPr lang="es-es"/>
            </a:lvl2pPr>
            <a:lvl3pPr algn="l">
              <a:defRPr lang="es-es"/>
            </a:lvl3pPr>
            <a:lvl4pPr algn="l">
              <a:defRPr lang="es-es"/>
            </a:lvl4pPr>
            <a:lvl5pPr algn="l">
              <a:defRPr lang="es-es"/>
            </a:lvl5pPr>
            <a:lvl6pPr algn="l">
              <a:defRPr lang="es-es"/>
            </a:lvl6pPr>
            <a:lvl7pPr algn="l">
              <a:defRPr lang="es-es"/>
            </a:lvl7pPr>
            <a:lvl8pPr algn="l">
              <a:defRPr lang="es-es"/>
            </a:lvl8pPr>
            <a:lvl9pPr algn="l">
              <a:defRPr lang="es-es"/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THQAArgEAAEBHAACwJQAAEAAAACYAAAAIAAAAAYEAAAAAAAA=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  <a:prstGeom prst="rect">
            <a:avLst/>
          </a:prstGeom>
        </p:spPr>
        <p:txBody>
          <a:bodyPr/>
          <a:lstStyle>
            <a:lvl1pPr>
              <a:defRPr lang="es-es" sz="3200"/>
            </a:lvl1pPr>
            <a:lvl2pPr>
              <a:defRPr lang="es-es" sz="2800"/>
            </a:lvl2pPr>
            <a:lvl3pPr>
              <a:defRPr lang="es-es" sz="2400"/>
            </a:lvl3pPr>
            <a:lvl4pPr>
              <a:defRPr lang="es-es" sz="2000"/>
            </a:lvl4pPr>
            <a:lvl5pPr>
              <a:defRPr lang="es-es" sz="2000"/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1AgAAG0cAACwJQAAEAAAACYAAAAIAAAAAYEAAAAAAAA=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400"/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Sq8/8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1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BolAAAAAAAAAAAAAAAAAABkAAAAZAAAAAAAAAAjAAAABAAAAGQAAAAXAAAAFAAAAAAAAAAAAAAA/38AAP9/AAAAAAAACQAAAAQAAADIGsUD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CQoAAAASwAAQyoAABAAAAAmAAAACAAAAP//////////"/>
              </a:ext>
            </a:extLst>
          </p:cNvPicPr>
          <p:nvPr/>
        </p:nvPicPr>
        <p:blipFill>
          <a:blip r:embed="rId2"/>
          <a:srcRect t="94980"/>
          <a:stretch>
            <a:fillRect/>
          </a:stretch>
        </p:blipFill>
        <p:spPr>
          <a:xfrm>
            <a:off x="0" y="6525260"/>
            <a:ext cx="12192000" cy="34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ICMAAAAAAABkAAAAZAAAAAAAAAAjAAAABAAAAGQAAAAXAAAAFAAAAAAAAAAAAAAA/38AAP9/AAAAAAAACQAAAAQAAAAQAgE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AASwAAQwQAABAAAAAmAAAACAAAAP//////////"/>
              </a:ext>
            </a:extLst>
          </p:cNvPicPr>
          <p:nvPr/>
        </p:nvPicPr>
        <p:blipFill>
          <a:blip r:embed="rId2"/>
          <a:srcRect b="89920"/>
          <a:stretch>
            <a:fillRect/>
          </a:stretch>
        </p:blipFill>
        <p:spPr>
          <a:xfrm>
            <a:off x="0" y="0"/>
            <a:ext cx="12192000" cy="6927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n 2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465oG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EAIAALUAAAAjDQAAjgM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14935"/>
            <a:ext cx="1800225" cy="4629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BcoQ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BAAAJgUAACpHAAA/CAAAEAAAACYAAAAIAAAAAYEAAAAAAAA="/>
              </a:ext>
            </a:extLst>
          </p:cNvSpPr>
          <p:nvPr>
            <p:ph type="title"/>
          </p:nvPr>
        </p:nvSpPr>
        <p:spPr>
          <a:xfrm>
            <a:off x="695325" y="836930"/>
            <a:ext cx="10873105" cy="503555"/>
          </a:xfrm>
          <a:prstGeom prst="rect">
            <a:avLst/>
          </a:prstGeom>
        </p:spPr>
        <p:txBody>
          <a:bodyPr/>
          <a:lstStyle>
            <a:lvl1pPr algn="l">
              <a:defRPr lang="es-es" sz="2800" b="1">
                <a:solidFill>
                  <a:srgbClr val="C00000"/>
                </a:solidFill>
                <a:latin typeface="Calibri Light" charset="0"/>
                <a:ea typeface="Calibri" pitchFamily="2" charset="0"/>
                <a:cs typeface="Calibri" pitchFamily="2" charset="0"/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Haga clic para modificar el estilo de título del patrón</a:t>
            </a:r>
          </a:p>
        </p:txBody>
      </p:sp>
      <p:sp>
        <p:nvSpPr>
          <p:cNvPr id="6" name="Marcador de contenido 8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DonQQ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BAAAIgkAACpHAADPJgAAEAAAACYAAAAIAAAAAYEAAAAAAAA="/>
              </a:ext>
            </a:extLst>
          </p:cNvSpPr>
          <p:nvPr>
            <p:ph idx="12"/>
          </p:nvPr>
        </p:nvSpPr>
        <p:spPr>
          <a:xfrm>
            <a:off x="695325" y="1484630"/>
            <a:ext cx="10873105" cy="48240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Editar el estilo de texto del patrón</a:t>
            </a:r>
          </a:p>
          <a:p>
            <a:pPr lvl="1">
              <a:defRPr lang="es-es"/>
            </a:pPr>
            <a:r>
              <a:t>Segundo nivel</a:t>
            </a:r>
          </a:p>
          <a:p>
            <a:pPr lvl="2">
              <a:defRPr lang="es-es"/>
            </a:pPr>
            <a:r>
              <a:t>Tercer nivel</a:t>
            </a:r>
          </a:p>
          <a:p>
            <a:pPr lvl="3">
              <a:defRPr lang="es-es"/>
            </a:pPr>
            <a:r>
              <a:t>Cuarto nivel</a:t>
            </a:r>
          </a:p>
          <a:p>
            <a:pPr lvl="4">
              <a:defRPr lang="es-es"/>
            </a:pPr>
            <a:r>
              <a:t>Quinto nivel</a:t>
            </a:r>
          </a:p>
        </p:txBody>
      </p:sp>
      <p:sp>
        <p:nvSpPr>
          <p:cNvPr id="7" name="Marcador de texto 14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B0mgQ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BKwAASCgAACpHAAAMKgAAEAAAACYAAAAIAAAA//////////8="/>
              </a:ext>
            </a:extLst>
          </p:cNvSpPr>
          <p:nvPr/>
        </p:nvSpPr>
        <p:spPr>
          <a:xfrm>
            <a:off x="7031355" y="6548120"/>
            <a:ext cx="453707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es-es" sz="16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fld id="{599A99D2-9CB4-CF6F-FA22-6A3AD76C0C3F}" type="slidenum">
              <a:t>‹Nº›</a:t>
            </a:fld>
            <a:endParaRPr/>
          </a:p>
        </p:txBody>
      </p:sp>
      <p:sp>
        <p:nvSpPr>
          <p:cNvPr id="8" name="Marcador de texto 6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Y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vJAAAIAEAAJ1HAABhAwAAEAAAACYAAAAIAAAAAYEAAAAAAAA="/>
              </a:ext>
            </a:extLst>
          </p:cNvSpPr>
          <p:nvPr>
            <p:ph idx="11"/>
          </p:nvPr>
        </p:nvSpPr>
        <p:spPr>
          <a:xfrm>
            <a:off x="5882005" y="182880"/>
            <a:ext cx="5759450" cy="366395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lang="es-es" sz="20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Título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iB0AALM7AAAEIQAAEAAAACYAAAAIAAAAgYEAAAAAAAA=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lang="es-es" sz="2000" b="1"/>
            </a:lvl1pPr>
            <a:lvl2pPr algn="l">
              <a:defRPr lang="es-es"/>
            </a:lvl2pPr>
            <a:lvl3pPr algn="l">
              <a:defRPr lang="es-es"/>
            </a:lvl3pPr>
            <a:lvl4pPr algn="l">
              <a:defRPr lang="es-es"/>
            </a:lvl4pPr>
            <a:lvl5pPr algn="l">
              <a:defRPr lang="es-es"/>
            </a:lvl5pPr>
            <a:lvl6pPr algn="l">
              <a:defRPr lang="es-es"/>
            </a:lvl6pPr>
            <a:lvl7pPr algn="l">
              <a:defRPr lang="es-es"/>
            </a:lvl7pPr>
            <a:lvl8pPr algn="l">
              <a:defRPr lang="es-es"/>
            </a:lvl8pPr>
            <a:lvl9pPr algn="l">
              <a:defRPr lang="es-es"/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sI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xgMAALM7AAAWHQAAEAAAACYAAAAIAAAAAYEAAAAAAAA=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3200"/>
            </a:lvl1pPr>
            <a:lvl2pPr marL="457200" indent="0">
              <a:buNone/>
              <a:defRPr lang="es-es" sz="2800"/>
            </a:lvl2pPr>
            <a:lvl3pPr marL="914400" indent="0">
              <a:buNone/>
              <a:defRPr lang="es-es" sz="2400"/>
            </a:lvl3pPr>
            <a:lvl4pPr marL="1371600" indent="0">
              <a:buNone/>
              <a:defRPr lang="es-es" sz="2000"/>
            </a:lvl4pPr>
            <a:lvl5pPr marL="1828800" indent="0">
              <a:buNone/>
              <a:defRPr lang="es-es" sz="2000"/>
            </a:lvl5pPr>
            <a:lvl6pPr marL="2286000" indent="0">
              <a:buNone/>
              <a:defRPr lang="es-es" sz="2000"/>
            </a:lvl6pPr>
            <a:lvl7pPr marL="2743200" indent="0">
              <a:buNone/>
              <a:defRPr lang="es-es" sz="2000"/>
            </a:lvl7pPr>
            <a:lvl8pPr marL="3200400" indent="0">
              <a:buNone/>
              <a:defRPr lang="es-es" sz="2000"/>
            </a:lvl8pPr>
            <a:lvl9pPr marL="3657600" indent="0">
              <a:buNone/>
              <a:defRPr lang="es-es" sz="20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sU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zDgAABCEAALM7AAD4JQAAEAAAACYAAAAIAAAAAYEAAAAAAAA=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400"/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CgZ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QT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BW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EBHAACwJQAAEAAAACYAAAAIAAAAA4EAAAAAAAA="/>
              </a:ext>
            </a:extLst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 vert="vert" wrap="square" numCol="1" anchor="t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FJn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Rz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gNgAAsAEAAEBHAACwJQAAEAAAACYAAAAIAAAAg4EAAAAAAAA=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  <a:prstGeom prst="rect">
            <a:avLst/>
          </a:prstGeom>
        </p:spPr>
        <p:txBody>
          <a:bodyPr vert="vert" wrap="square" numCol="1" anchor="b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Q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BP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B81AACwJQAAEAAAACYAAAAIAAAAA4EAAAAAAAA=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  <a:prstGeom prst="rect">
            <a:avLst/>
          </a:prstGeom>
        </p:spPr>
        <p:txBody>
          <a:bodyPr vert="vert" wrap="square" numCol="1" anchor="t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MAc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1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oSAAAAoCAABfKgAAAAs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304155" y="720092"/>
            <a:ext cx="1583690" cy="14566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Marcador de texto 5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kAwAAEhQAAJ1HAADeFgAAEAAAACYAAAAIAAAAAYEAAAAAAAA="/>
              </a:ext>
            </a:extLst>
          </p:cNvSpPr>
          <p:nvPr>
            <p:ph idx="10"/>
          </p:nvPr>
        </p:nvSpPr>
        <p:spPr>
          <a:xfrm>
            <a:off x="551180" y="2802890"/>
            <a:ext cx="11090275" cy="62611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s-es" sz="4000" b="1">
                <a:solidFill>
                  <a:srgbClr val="FF0000"/>
                </a:solidFill>
              </a:defRPr>
            </a:lvl1pPr>
            <a:lvl2pPr marL="0" indent="0" algn="ctr">
              <a:spcBef>
                <a:spcPts val="0"/>
              </a:spcBef>
              <a:spcAft>
                <a:spcPts val="1200"/>
              </a:spcAft>
              <a:buNone/>
              <a:defRPr lang="es-es" sz="2400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Título</a:t>
            </a:r>
          </a:p>
        </p:txBody>
      </p:sp>
      <p:sp>
        <p:nvSpPr>
          <p:cNvPr id="5" name="Marcador de texto 1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BcRFy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kAwAAjBcAAJ1HAAA0GgAAEAAAACYAAAAIAAAAAYEAAAAAAAA="/>
              </a:ext>
            </a:extLst>
          </p:cNvSpPr>
          <p:nvPr>
            <p:ph idx="11"/>
          </p:nvPr>
        </p:nvSpPr>
        <p:spPr>
          <a:xfrm>
            <a:off x="576580" y="3428999"/>
            <a:ext cx="11090275" cy="62610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s-es" sz="2000">
                <a:solidFill>
                  <a:srgbClr val="FF0000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Subtítulo</a:t>
            </a:r>
          </a:p>
        </p:txBody>
      </p:sp>
      <p:pic>
        <p:nvPicPr>
          <p:cNvPr id="7" name="Picture 2" descr="E:\Trabajo\Vicerrectorado de Planificación\Presentación Reestructuración de Departamentos\Rec\Fondo Azul.jpg">
            <a:extLst>
              <a:ext uri="{FF2B5EF4-FFF2-40B4-BE49-F238E27FC236}">
                <a16:creationId xmlns:a16="http://schemas.microsoft.com/office/drawing/2014/main" id="{5F85E797-52E0-4014-9629-F393B0A2981A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Bol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CQoAAAASwAAQyoAABAAAAAmAAAACAAAAP//////////"/>
              </a:ext>
            </a:extLst>
          </p:cNvPicPr>
          <p:nvPr userDrawn="1"/>
        </p:nvPicPr>
        <p:blipFill>
          <a:blip r:embed="rId3"/>
          <a:srcRect t="94980"/>
          <a:stretch>
            <a:fillRect/>
          </a:stretch>
        </p:blipFill>
        <p:spPr>
          <a:xfrm>
            <a:off x="-1905" y="6370955"/>
            <a:ext cx="12192000" cy="4870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308964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Trabajo\Vicerrectorado de Planificación\Presentación Reestructuración de Departamentos\Rec\Fondo muy claro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8YTpl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AAAAAAASwAAQyoAABAAAAAmAAAACAAAAP//////////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00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BolAAAAAAAAAAAAAAAAAABkAAAAZAAAAAAAAAAjAAAABAAAAGQAAAAXAAAAFAAAAAAAAAAAAAAA/38AAP9/AAAAAAAACQAAAAQAAAAgY2hh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CQoAAAASwAAQyoAABAAAAAmAAAACAAAAP//////////"/>
              </a:ext>
            </a:extLst>
          </p:cNvPicPr>
          <p:nvPr/>
        </p:nvPicPr>
        <p:blipFill>
          <a:blip r:embed="rId3"/>
          <a:srcRect t="94980"/>
          <a:stretch>
            <a:fillRect/>
          </a:stretch>
        </p:blipFill>
        <p:spPr>
          <a:xfrm>
            <a:off x="0" y="6525260"/>
            <a:ext cx="12192000" cy="34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1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ICMAAAAAAABkAAAAZAAAAAAAAAAjAAAABAAAAGQAAAAXAAAAFAAAAAAAAAAAAAAA/38AAP9/AAAAAAAACQAAAAQAAAAwIj48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AAAAAAASwAAQwQAABAAAAAmAAAACAAAAP//////////"/>
              </a:ext>
            </a:extLst>
          </p:cNvPicPr>
          <p:nvPr/>
        </p:nvPicPr>
        <p:blipFill>
          <a:blip r:embed="rId3"/>
          <a:srcRect b="89920"/>
          <a:stretch>
            <a:fillRect/>
          </a:stretch>
        </p:blipFill>
        <p:spPr>
          <a:xfrm>
            <a:off x="0" y="0"/>
            <a:ext cx="12192000" cy="6927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n 5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465oG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EAIAALUAAAAjDQAAjgMAABAAAAAmAAAACAAAAP//////////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14935"/>
            <a:ext cx="1800225" cy="4629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Marcador de texto 6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I2OT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vJAAAIAEAAJ1HAABhAwAAEAAAACYAAAAIAAAAAYEAAAAAAAA="/>
              </a:ext>
            </a:extLst>
          </p:cNvSpPr>
          <p:nvPr>
            <p:ph idx="11"/>
          </p:nvPr>
        </p:nvSpPr>
        <p:spPr>
          <a:xfrm>
            <a:off x="5882005" y="182880"/>
            <a:ext cx="5759450" cy="366395"/>
          </a:xfrm>
          <a:prstGeom prst="rect">
            <a:avLst/>
          </a:prstGeom>
        </p:spPr>
        <p:txBody>
          <a:bodyPr/>
          <a:lstStyle>
            <a:lvl1pPr marL="0" indent="0" algn="r">
              <a:spcBef>
                <a:spcPts val="0"/>
              </a:spcBef>
              <a:buNone/>
              <a:defRPr lang="es-es" sz="20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Título</a:t>
            </a:r>
          </a:p>
        </p:txBody>
      </p:sp>
      <p:sp>
        <p:nvSpPr>
          <p:cNvPr id="7" name="Marcador de contenido 8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FQqgM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BAAAIgkAACpHAADPJgAAEAAAACYAAAAIAAAAAYEAAAAAAAA="/>
              </a:ext>
            </a:extLst>
          </p:cNvSpPr>
          <p:nvPr>
            <p:ph idx="12"/>
          </p:nvPr>
        </p:nvSpPr>
        <p:spPr>
          <a:xfrm>
            <a:off x="695325" y="1484630"/>
            <a:ext cx="10873105" cy="482409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Editar el estilo de texto del patrón</a:t>
            </a:r>
          </a:p>
          <a:p>
            <a:pPr lvl="1">
              <a:defRPr lang="es-es"/>
            </a:pPr>
            <a:r>
              <a:t>Segundo nivel</a:t>
            </a:r>
          </a:p>
          <a:p>
            <a:pPr lvl="2">
              <a:defRPr lang="es-es"/>
            </a:pPr>
            <a:r>
              <a:t>Tercer nivel</a:t>
            </a:r>
          </a:p>
          <a:p>
            <a:pPr lvl="3">
              <a:defRPr lang="es-es"/>
            </a:pPr>
            <a:r>
              <a:t>Cuarto nivel</a:t>
            </a:r>
          </a:p>
          <a:p>
            <a:pPr lvl="4">
              <a:defRPr lang="es-es"/>
            </a:pPr>
            <a:r>
              <a:t>Quinto nivel</a:t>
            </a:r>
          </a:p>
        </p:txBody>
      </p:sp>
      <p:sp>
        <p:nvSpPr>
          <p:cNvPr id="8" name="Marcador de texto 10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vdZPc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DWAwAAPSgAAEYnAACiKgAAEAAAACYAAAAIAAAA//////////8="/>
              </a:ext>
            </a:extLst>
          </p:cNvSpPr>
          <p:nvPr/>
        </p:nvSpPr>
        <p:spPr>
          <a:xfrm>
            <a:off x="623570" y="6541135"/>
            <a:ext cx="5760720" cy="3892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l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s-es" sz="16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r>
              <a:t>Editar el estilo de texto del patrón</a:t>
            </a:r>
          </a:p>
        </p:txBody>
      </p:sp>
      <p:sp>
        <p:nvSpPr>
          <p:cNvPr id="9" name="Marcador de texto 14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v3Xs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BKwAASCgAACpHAAAMKgAAEAAAACYAAAAIAAAA//////////8="/>
              </a:ext>
            </a:extLst>
          </p:cNvSpPr>
          <p:nvPr/>
        </p:nvSpPr>
        <p:spPr>
          <a:xfrm>
            <a:off x="7031355" y="6548120"/>
            <a:ext cx="453707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es-es" sz="16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fld id="{6DC14807-4980-94BE-CE79-BFEB063738EA}" type="slidenum">
              <a:t>‹Nº›</a:t>
            </a:fld>
            <a:endParaRPr/>
          </a:p>
        </p:txBody>
      </p:sp>
      <p:sp>
        <p:nvSpPr>
          <p:cNvPr id="10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0bQTE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HBAAAJgUAACpHAAA/CAAAEAAAACYAAAAIAAAAAYEAAAAAAAA="/>
              </a:ext>
            </a:extLst>
          </p:cNvSpPr>
          <p:nvPr>
            <p:ph type="title"/>
          </p:nvPr>
        </p:nvSpPr>
        <p:spPr>
          <a:xfrm>
            <a:off x="695325" y="836930"/>
            <a:ext cx="10873105" cy="503555"/>
          </a:xfrm>
          <a:prstGeom prst="rect">
            <a:avLst/>
          </a:prstGeom>
        </p:spPr>
        <p:txBody>
          <a:bodyPr/>
          <a:lstStyle>
            <a:lvl1pPr>
              <a:defRPr lang="es-es" sz="2800" b="1">
                <a:solidFill>
                  <a:srgbClr val="C00000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Haga clic para modificar el estilo de título del patrón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g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CgBQAAGg0AAGBFAAAmFgAAEAAAACYAAAAIAAAAgYEAAAAAAAA=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Sub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8F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ACwAA6BcAAMA/AACwIgAAEAAAACYAAAAIAAAAAYEAAAAAAAA=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s-es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  <a:lvl6pPr marL="2286000" indent="0" algn="ctr">
              <a:buNone/>
              <a:defRPr lang="es-es"/>
            </a:lvl6pPr>
            <a:lvl7pPr marL="2743200" indent="0" algn="ctr">
              <a:buNone/>
              <a:defRPr lang="es-es"/>
            </a:lvl7pPr>
            <a:lvl8pPr marL="3200400" indent="0" algn="ctr">
              <a:buNone/>
              <a:defRPr lang="es-es"/>
            </a:lvl8pPr>
            <a:lvl9pPr marL="3657600" indent="0" algn="ctr">
              <a:buNone/>
              <a:defRPr lang="es-es"/>
            </a:lvl9pPr>
          </a:lstStyle>
          <a:p>
            <a:pPr>
              <a:defRPr lang="es-es"/>
            </a:pPr>
            <a:r>
              <a:t>Click to edit Master subtitle style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7v1o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QB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EBHAACwJQAAEAAAACYAAAAIAAAAAYEAAAAAAAA="/>
              </a:ext>
            </a:extLst>
          </p:cNvSpPr>
          <p:nvPr>
            <p:ph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</p:spPr>
        <p:txBody>
          <a:bodyPr/>
          <a:lstStyle/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OKMMv8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HBsAAK1FAAB9IwAAEAAAACYAAAAIAAAAAYEAAAAAAAA=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  <a:prstGeom prst="rect">
            <a:avLst/>
          </a:prstGeom>
        </p:spPr>
        <p:txBody>
          <a:bodyPr/>
          <a:lstStyle>
            <a:lvl1pPr algn="l">
              <a:defRPr lang="es-es" sz="4000" b="1"/>
            </a:lvl1pPr>
            <a:lvl2pPr marL="0" indent="0" algn="l">
              <a:buNone/>
              <a:defRPr lang="es-es">
                <a:solidFill>
                  <a:srgbClr val="000000"/>
                </a:solidFill>
              </a:defRPr>
            </a:lvl2pPr>
            <a:lvl3pPr marL="0" indent="0" algn="l">
              <a:buNone/>
              <a:defRPr lang="es-es">
                <a:solidFill>
                  <a:srgbClr val="000000"/>
                </a:solidFill>
              </a:defRPr>
            </a:lvl3pPr>
            <a:lvl4pPr marL="0" indent="0" algn="l">
              <a:buNone/>
              <a:defRPr lang="es-es">
                <a:solidFill>
                  <a:srgbClr val="000000"/>
                </a:solidFill>
              </a:defRPr>
            </a:lvl4pPr>
            <a:lvl5pPr marL="0" indent="0" algn="l">
              <a:buNone/>
              <a:defRPr lang="es-es">
                <a:solidFill>
                  <a:srgbClr val="000000"/>
                </a:solidFill>
              </a:defRPr>
            </a:lvl5pPr>
            <a:lvl6pPr marL="0" indent="0" algn="l">
              <a:buNone/>
              <a:defRPr lang="es-es">
                <a:solidFill>
                  <a:srgbClr val="000000"/>
                </a:solidFill>
              </a:defRPr>
            </a:lvl6pPr>
            <a:lvl7pPr marL="0" indent="0" algn="l">
              <a:buNone/>
              <a:defRPr lang="es-es">
                <a:solidFill>
                  <a:srgbClr val="000000"/>
                </a:solidFill>
              </a:defRPr>
            </a:lvl7pPr>
            <a:lvl8pPr marL="0" indent="0" algn="l">
              <a:buNone/>
              <a:defRPr lang="es-es">
                <a:solidFill>
                  <a:srgbClr val="000000"/>
                </a:solidFill>
              </a:defRPr>
            </a:lvl8pPr>
            <a:lvl9pPr marL="0" indent="0" algn="l">
              <a:buNone/>
              <a:defRPr lang="es-es">
                <a:solidFill>
                  <a:srgbClr val="000000"/>
                </a:solidFill>
              </a:defRPr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tBQAA4REAAK1FAAAcGwAAEAAAACYAAAAIAAAAgYEAAAAAAAA=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  <a:lvl6pPr marL="2286000" indent="0">
              <a:buNone/>
              <a:defRPr lang="es-es" sz="1400"/>
            </a:lvl6pPr>
            <a:lvl7pPr marL="2743200" indent="0">
              <a:buNone/>
              <a:defRPr lang="es-es" sz="1400"/>
            </a:lvl7pPr>
            <a:lvl8pPr marL="3200400" indent="0">
              <a:buNone/>
              <a:defRPr lang="es-es" sz="1400"/>
            </a:lvl8pPr>
            <a:lvl9pPr marL="3657600" indent="0">
              <a:buNone/>
              <a:defRPr lang="es-es" sz="14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EwAaQ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MEg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CEhWS0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2AkAAOEkAACwJQAAEAAAACYAAAAIAAAAAYEAAAAAAAA=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  <a:prstGeom prst="rect">
            <a:avLst/>
          </a:prstGeom>
        </p:spPr>
        <p:txBody>
          <a:bodyPr/>
          <a:lstStyle>
            <a:lvl1pPr>
              <a:defRPr lang="es-es" sz="2800"/>
            </a:lvl1pPr>
            <a:lvl2pPr>
              <a:defRPr lang="es-es" sz="24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  <a:lvl6pPr>
              <a:defRPr lang="es-es" sz="1800"/>
            </a:lvl6pPr>
            <a:lvl7pPr>
              <a:defRPr lang="es-es" sz="1800"/>
            </a:lvl7pPr>
            <a:lvl8pPr>
              <a:defRPr lang="es-es" sz="1800"/>
            </a:lvl8pPr>
            <a:lvl9pPr>
              <a:defRPr lang="es-es" sz="18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KYARg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fJgAA2AkAAEBHAACwJQAAEAAAACYAAAAIAAAAAYEAAAAAAAA=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  <a:prstGeom prst="rect">
            <a:avLst/>
          </a:prstGeom>
        </p:spPr>
        <p:txBody>
          <a:bodyPr/>
          <a:lstStyle>
            <a:lvl1pPr>
              <a:defRPr lang="es-es" sz="2800"/>
            </a:lvl1pPr>
            <a:lvl2pPr>
              <a:defRPr lang="es-es" sz="24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  <a:lvl6pPr>
              <a:defRPr lang="es-es" sz="1800"/>
            </a:lvl6pPr>
            <a:lvl7pPr>
              <a:defRPr lang="es-es" sz="1800"/>
            </a:lvl7pPr>
            <a:lvl8pPr>
              <a:defRPr lang="es-es" sz="1800"/>
            </a:lvl8pPr>
            <a:lvl9pPr>
              <a:defRPr lang="es-es" sz="18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P/7v1o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cQkAAOMkAABhDQAAEAAAACYAAAAIAAAAgYEAAAAAAAA=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400" b="1"/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4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P////c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YQ0AAOMkAACwJQAAEAAAACYAAAAIAAAAAYEAAAAAAAA=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  <a:prstGeom prst="rect">
            <a:avLst/>
          </a:prstGeom>
        </p:spPr>
        <p:txBody>
          <a:bodyPr/>
          <a:lstStyle>
            <a:lvl1pPr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lvl6pPr>
              <a:defRPr lang="es-es" sz="1600"/>
            </a:lvl6pPr>
            <a:lvl7pPr>
              <a:defRPr lang="es-es" sz="1600"/>
            </a:lvl7pPr>
            <a:lvl8pPr>
              <a:defRPr lang="es-es" sz="1600"/>
            </a:lvl8pPr>
            <a:lvl9pPr>
              <a:defRPr lang="es-es" sz="16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5" name="SlideText4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cQkAAEBHAABhDQAAEAAAACYAAAAIAAAAgYEAAAAAAAA=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marL="0" indent="0">
              <a:buNone/>
              <a:defRPr lang="es-es" sz="2400" b="1"/>
            </a:lvl1pPr>
            <a:lvl2pPr marL="457200" indent="0">
              <a:buNone/>
              <a:defRPr lang="es-es" sz="2000" b="1"/>
            </a:lvl2pPr>
            <a:lvl3pPr marL="914400" indent="0">
              <a:buNone/>
              <a:defRPr lang="es-es" sz="1800" b="1"/>
            </a:lvl3pPr>
            <a:lvl4pPr marL="1371600" indent="0">
              <a:buNone/>
              <a:defRPr lang="es-es" sz="1600" b="1"/>
            </a:lvl4pPr>
            <a:lvl5pPr marL="1828800" indent="0">
              <a:buNone/>
              <a:defRPr lang="es-es" sz="1600" b="1"/>
            </a:lvl5pPr>
            <a:lvl6pPr marL="2286000" indent="0">
              <a:buNone/>
              <a:defRPr lang="es-es" sz="1600" b="1"/>
            </a:lvl6pPr>
            <a:lvl7pPr marL="2743200" indent="0">
              <a:buNone/>
              <a:defRPr lang="es-es" sz="1600" b="1"/>
            </a:lvl7pPr>
            <a:lvl8pPr marL="3200400" indent="0">
              <a:buNone/>
              <a:defRPr lang="es-es" sz="1600" b="1"/>
            </a:lvl8pPr>
            <a:lvl9pPr marL="3657600" indent="0">
              <a:buNone/>
              <a:defRPr lang="es-es" sz="1600" b="1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6" name="SlideText3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42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AdJgAAYQ0AAEBHAACwJQAAEAAAACYAAAAIAAAAAYEAAAAAAAA=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  <a:prstGeom prst="rect">
            <a:avLst/>
          </a:prstGeom>
        </p:spPr>
        <p:txBody>
          <a:bodyPr/>
          <a:lstStyle>
            <a:lvl1pPr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lvl6pPr>
              <a:defRPr lang="es-es" sz="1600"/>
            </a:lvl6pPr>
            <a:lvl7pPr>
              <a:defRPr lang="es-es" sz="1600"/>
            </a:lvl7pPr>
            <a:lvl8pPr>
              <a:defRPr lang="es-es" sz="1600"/>
            </a:lvl8pPr>
            <a:lvl9pPr>
              <a:defRPr lang="es-es" sz="16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7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B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sAEAAEBHAAC4CAAAEAAAACYAAAAIAAAAgYEAAAAAAAA=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/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C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rgEAAG0cAADUCAAAEAAAACYAAAAIAAAAgYEAAAAAAAA=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  <a:prstGeom prst="rect">
            <a:avLst/>
          </a:prstGeom>
        </p:spPr>
        <p:txBody>
          <a:bodyPr vert="horz" wrap="square" numCol="1" anchor="b">
            <a:prstTxWarp prst="textNoShape">
              <a:avLst/>
            </a:prstTxWarp>
          </a:bodyPr>
          <a:lstStyle>
            <a:lvl1pPr algn="l">
              <a:defRPr lang="es-es" sz="2000" b="1"/>
            </a:lvl1pPr>
            <a:lvl2pPr algn="l">
              <a:defRPr lang="es-es"/>
            </a:lvl2pPr>
            <a:lvl3pPr algn="l">
              <a:defRPr lang="es-es"/>
            </a:lvl3pPr>
            <a:lvl4pPr algn="l">
              <a:defRPr lang="es-es"/>
            </a:lvl4pPr>
            <a:lvl5pPr algn="l">
              <a:defRPr lang="es-es"/>
            </a:lvl5pPr>
            <a:lvl6pPr algn="l">
              <a:defRPr lang="es-es"/>
            </a:lvl6pPr>
            <a:lvl7pPr algn="l">
              <a:defRPr lang="es-es"/>
            </a:lvl7pPr>
            <a:lvl8pPr algn="l">
              <a:defRPr lang="es-es"/>
            </a:lvl8pPr>
            <a:lvl9pPr algn="l">
              <a:defRPr lang="es-es"/>
            </a:lvl9pPr>
          </a:lstStyle>
          <a:p>
            <a:pPr>
              <a:defRPr lang="es-es"/>
            </a:pPr>
            <a:r>
              <a:t>Click to edit Master title style</a:t>
            </a:r>
          </a:p>
        </p:txBody>
      </p:sp>
      <p:sp>
        <p:nvSpPr>
          <p:cNvPr id="3" name="SlideText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k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BTHQAArgEAAEBHAACwJQAAEAAAACYAAAAIAAAAAYEAAAAAAAA=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  <a:prstGeom prst="rect">
            <a:avLst/>
          </a:prstGeom>
        </p:spPr>
        <p:txBody>
          <a:bodyPr/>
          <a:lstStyle>
            <a:lvl1pPr>
              <a:defRPr lang="es-es" sz="3200"/>
            </a:lvl1pPr>
            <a:lvl2pPr>
              <a:defRPr lang="es-es" sz="2800"/>
            </a:lvl2pPr>
            <a:lvl3pPr>
              <a:defRPr lang="es-es" sz="2400"/>
            </a:lvl3pPr>
            <a:lvl4pPr>
              <a:defRPr lang="es-es" sz="2000"/>
            </a:lvl4pPr>
            <a:lvl5pPr>
              <a:defRPr lang="es-es" sz="2000"/>
            </a:lvl5pPr>
            <a:lvl6pPr>
              <a:defRPr lang="es-es" sz="2000"/>
            </a:lvl6pPr>
            <a:lvl7pPr>
              <a:defRPr lang="es-es" sz="2000"/>
            </a:lvl7pPr>
            <a:lvl8pPr>
              <a:defRPr lang="es-es" sz="2000"/>
            </a:lvl8pPr>
            <a:lvl9pPr>
              <a:defRPr lang="es-es" sz="2000"/>
            </a:lvl9pPr>
          </a:lstStyle>
          <a:p>
            <a:pPr>
              <a:defRPr lang="es-es"/>
            </a:pPr>
            <a:r>
              <a:t>Click to edit Master text styles</a:t>
            </a:r>
          </a:p>
          <a:p>
            <a:pPr lvl="1">
              <a:defRPr lang="es-es"/>
            </a:pPr>
            <a:r>
              <a:t>Second level</a:t>
            </a:r>
          </a:p>
          <a:p>
            <a:pPr lvl="2">
              <a:defRPr lang="es-es"/>
            </a:pPr>
            <a:r>
              <a:t>Third level</a:t>
            </a:r>
          </a:p>
          <a:p>
            <a:pPr lvl="3">
              <a:defRPr lang="es-es"/>
            </a:pPr>
            <a:r>
              <a:t>Fourth level</a:t>
            </a:r>
          </a:p>
          <a:p>
            <a:pPr lvl="4">
              <a:defRPr lang="es-es"/>
            </a:pPr>
            <a:r>
              <a:t>Fifth level</a:t>
            </a:r>
          </a:p>
        </p:txBody>
      </p:sp>
      <p:sp>
        <p:nvSpPr>
          <p:cNvPr id="4" name="SlideText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8B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AAAAAFAAAAAQAAAAAAAAAAAAAAAAAAAAAAAAAAAAAAAAAAAAAAAAAAAAAAAn9/fwAAAAADzMzMAMDA/wB/f38AAAAAAAAAAAAAAAAAAAAAAAAAAAAhAAAAGAAAABQAAADAAwAA1AgAAG0cAACwJQAAEAAAACYAAAAIAAAAAYEAAAAAAAA=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400"/>
            </a:lvl1pPr>
            <a:lvl2pPr marL="457200" indent="0">
              <a:buNone/>
              <a:defRPr lang="es-es" sz="1200"/>
            </a:lvl2pPr>
            <a:lvl3pPr marL="914400" indent="0">
              <a:buNone/>
              <a:defRPr lang="es-es" sz="1000"/>
            </a:lvl3pPr>
            <a:lvl4pPr marL="1371600" indent="0">
              <a:buNone/>
              <a:defRPr lang="es-es" sz="900"/>
            </a:lvl4pPr>
            <a:lvl5pPr marL="1828800" indent="0">
              <a:buNone/>
              <a:defRPr lang="es-es" sz="900"/>
            </a:lvl5pPr>
            <a:lvl6pPr marL="2286000" indent="0">
              <a:buNone/>
              <a:defRPr lang="es-es" sz="900"/>
            </a:lvl6pPr>
            <a:lvl7pPr marL="2743200" indent="0">
              <a:buNone/>
              <a:defRPr lang="es-es" sz="900"/>
            </a:lvl7pPr>
            <a:lvl8pPr marL="3200400" indent="0">
              <a:buNone/>
              <a:defRPr lang="es-es" sz="900"/>
            </a:lvl8pPr>
            <a:lvl9pPr marL="3657600" indent="0">
              <a:buNone/>
              <a:defRPr lang="es-es" sz="900"/>
            </a:lvl9pPr>
          </a:lstStyle>
          <a:p>
            <a:pPr>
              <a:defRPr lang="es-es"/>
            </a:pPr>
            <a:r>
              <a:t>Click to edit Master text styles</a:t>
            </a:r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QAAAAAQAAACMAAAAjAAAAIwAAAB4AAAAAAAAAZAAAAGQAAAAAAAAAZAAAAGQAAAAVAAAAYAAAAAAAAAAAAAAAEA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AIAAAAAAAAA="/>
              </a:ext>
            </a:extLst>
          </p:cNvSpPr>
          <p:nvPr>
            <p:ph type="ftr" sz="quarter" idx="11"/>
          </p:nvPr>
        </p:nvSpPr>
        <p:spPr/>
        <p:txBody>
          <a:bodyPr/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BolAAAAAAAAAAA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CQoAAAASwAAQyoAABAAAAAmAAAACAAAAP//////////"/>
              </a:ext>
            </a:extLst>
          </p:cNvPicPr>
          <p:nvPr/>
        </p:nvPicPr>
        <p:blipFill>
          <a:blip r:embed="rId25"/>
          <a:srcRect t="94980"/>
          <a:stretch>
            <a:fillRect/>
          </a:stretch>
        </p:blipFill>
        <p:spPr>
          <a:xfrm>
            <a:off x="0" y="6525260"/>
            <a:ext cx="12192000" cy="34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1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ICMAAAAAAABkAAAAZAAAAAAAAAAjAAAABAAAAGQAAAAXAAAAFAAAAAAAAAAAAAAA/38AAP9/AAAAAAAACQAAAAQAAAAAAAAA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AAAAAAAAAAAASwAAQwQAABAAAAAmAAAACAAAAP//////////"/>
              </a:ext>
            </a:extLst>
          </p:cNvPicPr>
          <p:nvPr/>
        </p:nvPicPr>
        <p:blipFill>
          <a:blip r:embed="rId25"/>
          <a:srcRect b="89920"/>
          <a:stretch>
            <a:fillRect/>
          </a:stretch>
        </p:blipFill>
        <p:spPr>
          <a:xfrm>
            <a:off x="0" y="0"/>
            <a:ext cx="12192000" cy="6927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n 3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T4G9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AcAAAA4AAAAAAAAAAAAAAAAAAAA////AAAAAAAAAAAAAAAAAAAAAAAAAAAAAAAAAAAAAABkAAAAZAAAAAAAAAAjAAAABAAAAGQAAAAXAAAAFAAAAAAAAAAAAAAA/38AAP9/AAAAAAAACQAAAAQAAAB465oG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EAIAALUAAAAjDQAAjgMAABAAAAAmAAAACAAAAP//////////"/>
              </a:ext>
            </a:extLst>
          </p:cNvPicPr>
          <p:nvPr/>
        </p:nvPicPr>
        <p:blipFill>
          <a:blip r:embed="rId26"/>
          <a:stretch>
            <a:fillRect/>
          </a:stretch>
        </p:blipFill>
        <p:spPr>
          <a:xfrm>
            <a:off x="335280" y="114935"/>
            <a:ext cx="1800225" cy="4629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Marcador de texto 14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BKwAAHSgAACpHAADhKQAAEAAAACYAAAAIAAAA//////////8="/>
              </a:ext>
            </a:extLst>
          </p:cNvSpPr>
          <p:nvPr/>
        </p:nvSpPr>
        <p:spPr>
          <a:xfrm>
            <a:off x="7031355" y="6520815"/>
            <a:ext cx="453707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r" defTabSz="914400">
              <a:spcBef>
                <a:spcPts val="0"/>
              </a:spcBef>
              <a:buNone/>
              <a:tabLst/>
              <a:defRPr lang="es-es" sz="16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742950" indent="-285750" algn="l" defTabSz="914400">
              <a:spcBef>
                <a:spcPts val="0"/>
              </a:spcBef>
              <a:buFont typeface="Arial" pitchFamily="1" charset="0"/>
              <a:buChar char="–"/>
              <a:tabLst/>
              <a:defRPr lang="es-es" sz="2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spcBef>
                <a:spcPts val="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spcBef>
                <a:spcPts val="0"/>
              </a:spcBef>
              <a:buFont typeface="Arial" pitchFamily="1" charset="0"/>
              <a:buChar char="–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spcBef>
                <a:spcPts val="0"/>
              </a:spcBef>
              <a:buFont typeface="Arial" pitchFamily="1" charset="0"/>
              <a:buChar char="»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spcBef>
                <a:spcPts val="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spcBef>
                <a:spcPts val="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spcBef>
                <a:spcPts val="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spcBef>
                <a:spcPts val="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fld id="{1594A096-D8F8-C156-B62C-2E03EE62407B}" type="slidenum">
              <a:t>‹Nº›</a:t>
            </a:fld>
            <a:endParaRPr/>
          </a:p>
        </p:txBody>
      </p:sp>
      <p:sp>
        <p:nvSpPr>
          <p:cNvPr id="7" name="Marcador de pie de página 5"/>
          <p:cNvSpPr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ZAAAAA0AAAAAkAAAAEgAAACQAAAASAAAAAAAAAAB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u7OE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AAAAAPygAAFAZAABDKgAAEAAAACYAAAAIAAAAv48AAH8AAAA="/>
              </a:ext>
            </a:extLst>
          </p:cNvSpPr>
          <p:nvPr>
            <p:ph type="ftr" sz="quarter" idx="3"/>
          </p:nvPr>
        </p:nvSpPr>
        <p:spPr>
          <a:xfrm>
            <a:off x="0" y="6542405"/>
            <a:ext cx="4114800" cy="3276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ctr">
            <a:prstTxWarp prst="textNoShape">
              <a:avLst/>
            </a:prstTxWarp>
          </a:bodyPr>
          <a:lstStyle>
            <a:lvl1pPr algn="ctr">
              <a:defRPr lang="es-es" sz="1200">
                <a:solidFill>
                  <a:schemeClr val="bg1"/>
                </a:solidFill>
              </a:defRPr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t>xasdas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7" r:id="rId9"/>
    <p:sldLayoutId id="2147483688" r:id="rId10"/>
    <p:sldLayoutId id="2147483689" r:id="rId11"/>
    <p:sldLayoutId id="2147483690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  <p:sldLayoutId id="2147483699" r:id="rId19"/>
    <p:sldLayoutId id="2147483700" r:id="rId20"/>
    <p:sldLayoutId id="2147483701" r:id="rId21"/>
    <p:sldLayoutId id="2147483702" r:id="rId22"/>
    <p:sldLayoutId id="2147483703" r:id="rId23"/>
  </p:sldLayoutIdLst>
  <p:hf hd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4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32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s-e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–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»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Trabajo\Vicerrectorado de Planificación\Presentación Reestructuración de Departamentos\Rec\Fondo muy claro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AMA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AAAAAAASwAAQyo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7006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" name="Picture 2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BolAAAAAAAAAAAAAAAAAABkAAAAZAAAAAAAAAAjAAAABAAAAGQAAAAXAAAAFAAAAAAAAAAAAAAA/38AAP9/AAAAAAAACQAAAAQAAAD1UlQw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CQoAAAASwAAQyoAABAAAAAmAAAACAAAAP//////////"/>
              </a:ext>
            </a:extLst>
          </p:cNvPicPr>
          <p:nvPr/>
        </p:nvPicPr>
        <p:blipFill>
          <a:blip r:embed="rId4"/>
          <a:srcRect t="94980"/>
          <a:stretch>
            <a:fillRect/>
          </a:stretch>
        </p:blipFill>
        <p:spPr>
          <a:xfrm>
            <a:off x="0" y="6525260"/>
            <a:ext cx="12192000" cy="3448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Picture1" descr="E:\Trabajo\Vicerrectorado de Planificación\Presentación Reestructuración de Departamentos\Rec\Fondo Azul.jpg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ICMAAAAAAABkAAAAZAAAAAAAAAAjAAAABAAAAGQAAAAXAAAAFAAAAAAAAAAAAAAA/38AAP9/AAAAAAAACQAAAAQAAAD83/2q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AAAAAAAAAAAASwAAQwQAABAAAAAmAAAACAAAAP//////////"/>
              </a:ext>
            </a:extLst>
          </p:cNvPicPr>
          <p:nvPr/>
        </p:nvPicPr>
        <p:blipFill>
          <a:blip r:embed="rId4"/>
          <a:srcRect b="89920"/>
          <a:stretch>
            <a:fillRect/>
          </a:stretch>
        </p:blipFill>
        <p:spPr>
          <a:xfrm>
            <a:off x="0" y="0"/>
            <a:ext cx="12192000" cy="69278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" name="Imagen 8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uHv3XDAAAABAAAAAAAAAAAAAAAAAAAAAAAAAAHgAAAGgAAAAAAAAAAAAAAAAAAAAAAAAAAAAAABAnAAAQJwAAAAAAAAAAAAAAAAAAAAAAAAAAAAAAAAAAAAAAAAAAAAAUAAAAAAAAAMDA/wAAAAAAZAAAADIAAAAAAAAAZAAAAAAAAAB/f38ACgAAAB8AAABUAAAAAAAABQAAAAEAAAAAAAAAAAAAAAAAAAAAAAAAAAAAAAAAAAAAAAAAAAAAAAJ/f38AAAAAA8zMzADAwP8Af39/AAAAAAAAAAAAAAAAAP///wAAAAAAIQAAABgAAAAUAAAAEAIAALUAAAAjDQAAjgMAABAAAAAmAAAACAAAAP//////////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335280" y="114935"/>
            <a:ext cx="1800225" cy="4629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Marcador de texto 6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5MbkI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AvJAAAIAEAAJ1HAABhAwAAEAAAACYAAAAIAAAA//////////8="/>
              </a:ext>
            </a:extLst>
          </p:cNvSpPr>
          <p:nvPr/>
        </p:nvSpPr>
        <p:spPr>
          <a:xfrm>
            <a:off x="5882005" y="182880"/>
            <a:ext cx="5759450" cy="3663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r" defTabSz="914400">
              <a:lnSpc>
                <a:spcPct val="90000"/>
              </a:lnSpc>
              <a:spcBef>
                <a:spcPts val="0"/>
              </a:spcBef>
              <a:buNone/>
              <a:tabLst/>
              <a:defRPr lang="es-es" sz="20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r>
              <a:t>Título</a:t>
            </a:r>
          </a:p>
        </p:txBody>
      </p:sp>
      <p:sp>
        <p:nvSpPr>
          <p:cNvPr id="7" name="Marcador de texto 14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37r3UMAAAAEAAAAAAAAAAAAAAAAAAAAAAAAAAeAAAAaAAAAAAAAAAAAAAAAAAAAAAAAAAAAAAAECcAABAnAAAAAAAAAAAAAAAAAAAAAAAAAAAAAAAAAAAAAAAAAAAAABQAAAAAAAAAwMD/AAAAAABkAAAAMgAAAAAAAABkAAAAAAAAAH9/fwAKAAAAHwAAAFQAAAD///8AAAAAAQAAAAAAAAAAAAAAAAAAAAAAAAAAAAAAAAAAAAAAAAAAAAAAAH9/fwAAAAADzMzMAMDA/wB/f38AAAAAAAAAAAAAAAAAAAAAAAAAAAAhAAAAGAAAABQAAABBKwAASCgAACpHAAAMKgAAEAAAACYAAAAIAAAA//////////8="/>
              </a:ext>
            </a:extLst>
          </p:cNvSpPr>
          <p:nvPr/>
        </p:nvSpPr>
        <p:spPr>
          <a:xfrm>
            <a:off x="7031355" y="6548120"/>
            <a:ext cx="4537075" cy="2870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/>
          <a:lstStyle>
            <a:lvl1pPr marL="0" indent="0" algn="r" defTabSz="914400">
              <a:lnSpc>
                <a:spcPct val="90000"/>
              </a:lnSpc>
              <a:spcBef>
                <a:spcPts val="1000"/>
              </a:spcBef>
              <a:buNone/>
              <a:tabLst/>
              <a:defRPr lang="es-es" sz="1600" kern="1">
                <a:solidFill>
                  <a:schemeClr val="bg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685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4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1143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20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600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20574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5146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9718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4290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886200" indent="-228600" algn="l" defTabSz="914400">
              <a:lnSpc>
                <a:spcPct val="90000"/>
              </a:lnSpc>
              <a:spcBef>
                <a:spcPts val="500"/>
              </a:spcBef>
              <a:buFont typeface="Arial" pitchFamily="1" charset="0"/>
              <a:buChar char="•"/>
              <a:tabLst/>
              <a:defRPr lang="es-es" sz="1800" kern="1">
                <a:solidFill>
                  <a:schemeClr val="tx1"/>
                </a:solidFill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pPr>
              <a:defRPr lang="es-es"/>
            </a:pPr>
            <a:fld id="{622E3B0F-418F-7BCD-C196-B79875D837E2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None/>
        <a:tabLst/>
        <a:defRPr lang="es-es" sz="4400" b="0" i="0" u="none" strike="noStrike" kern="1" spc="0" baseline="0">
          <a:solidFill>
            <a:schemeClr val="tx1"/>
          </a:solidFill>
          <a:effectLst/>
          <a:latin typeface="Calibri Light" charset="0"/>
          <a:ea typeface="Calibri Light" charset="0"/>
          <a:cs typeface="Calibri Light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685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4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20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itchFamily="1" charset="0"/>
        <a:buChar char="•"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s-es" sz="1800" b="0" i="0" u="none" strike="noStrike" kern="1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rasiagroup.fdi.ucm.es/aias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4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kAwAAjBcAAJ1HAAA0GgAAEAAAACYAAAAIAAAAAYAAAAAAAAA="/>
              </a:ext>
            </a:extLst>
          </p:cNvSpPr>
          <p:nvPr>
            <p:ph type="body" idx="1"/>
          </p:nvPr>
        </p:nvSpPr>
        <p:spPr>
          <a:xfrm>
            <a:off x="551180" y="3723596"/>
            <a:ext cx="11090275" cy="4318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lang="es-es" sz="2000"/>
            </a:lvl1pPr>
            <a:lvl2pPr>
              <a:defRPr lang="es-es"/>
            </a:lvl2pPr>
            <a:lvl3pPr>
              <a:defRPr lang="es-es"/>
            </a:lvl3pPr>
            <a:lvl4pPr>
              <a:defRPr lang="es-es"/>
            </a:lvl4pPr>
            <a:lvl5pPr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>
              <a:defRPr lang="es-es"/>
            </a:pPr>
            <a:r>
              <a:rPr lang="es-ES" sz="2800"/>
              <a:t>Experience report - AIAS Bologna</a:t>
            </a:r>
            <a:endParaRPr lang="es-es" sz="2800"/>
          </a:p>
          <a:p>
            <a:pPr>
              <a:defRPr lang="es-es"/>
            </a:pPr>
            <a:endParaRPr lang="es-es" sz="2800"/>
          </a:p>
        </p:txBody>
      </p:sp>
      <p:pic>
        <p:nvPicPr>
          <p:cNvPr id="4" name="Picture 2" descr="Grasia"/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krAX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+B0AACgkAAAVLgAAjSg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5581650"/>
            <a:ext cx="1865630" cy="508808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3076" name="Picture 4" descr="logo%20new%20color.png">
            <a:extLst>
              <a:ext uri="{FF2B5EF4-FFF2-40B4-BE49-F238E27FC236}">
                <a16:creationId xmlns:a16="http://schemas.microsoft.com/office/drawing/2014/main" id="{8EBCC6FD-D3CE-414B-94FD-A205A83C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70" y="2640668"/>
            <a:ext cx="3515994" cy="124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logo aias bologna onlus">
            <a:extLst>
              <a:ext uri="{FF2B5EF4-FFF2-40B4-BE49-F238E27FC236}">
                <a16:creationId xmlns:a16="http://schemas.microsoft.com/office/drawing/2014/main" id="{5618F524-2F93-4181-A3AC-C47DD6E61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817" y="5447838"/>
            <a:ext cx="1332789" cy="64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0630DF2-E79B-4A32-ABE3-D6E25D13A593}"/>
              </a:ext>
            </a:extLst>
          </p:cNvPr>
          <p:cNvSpPr/>
          <p:nvPr/>
        </p:nvSpPr>
        <p:spPr>
          <a:xfrm>
            <a:off x="10616564" y="781214"/>
            <a:ext cx="1575435" cy="717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533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60951-997B-453F-BB9F-FAF16B991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Appartment sensors </a:t>
            </a:r>
          </a:p>
        </p:txBody>
      </p:sp>
      <p:pic>
        <p:nvPicPr>
          <p:cNvPr id="4" name="Imagen 3" descr="IMG_20180718_110614">
            <a:extLst>
              <a:ext uri="{FF2B5EF4-FFF2-40B4-BE49-F238E27FC236}">
                <a16:creationId xmlns:a16="http://schemas.microsoft.com/office/drawing/2014/main" id="{0391F9F7-49B8-42AB-BFA6-CD85EB99F1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85" y="845819"/>
            <a:ext cx="3561477" cy="2199228"/>
          </a:xfrm>
          <a:prstGeom prst="rect">
            <a:avLst/>
          </a:prstGeom>
        </p:spPr>
      </p:pic>
      <p:pic>
        <p:nvPicPr>
          <p:cNvPr id="8" name="Imagen 7" descr="IMG_20180718_110623">
            <a:extLst>
              <a:ext uri="{FF2B5EF4-FFF2-40B4-BE49-F238E27FC236}">
                <a16:creationId xmlns:a16="http://schemas.microsoft.com/office/drawing/2014/main" id="{0CBDF7C8-AF77-43EB-A692-0A19F34F29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55" y="1318131"/>
            <a:ext cx="2966250" cy="1749271"/>
          </a:xfrm>
          <a:prstGeom prst="rect">
            <a:avLst/>
          </a:prstGeom>
        </p:spPr>
      </p:pic>
      <p:pic>
        <p:nvPicPr>
          <p:cNvPr id="6" name="Imagen 5" descr="IMG_20180718_110616">
            <a:extLst>
              <a:ext uri="{FF2B5EF4-FFF2-40B4-BE49-F238E27FC236}">
                <a16:creationId xmlns:a16="http://schemas.microsoft.com/office/drawing/2014/main" id="{A9ABE840-F4D8-48B2-89A6-DAF67F6108A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743" y="3288100"/>
            <a:ext cx="3465378" cy="2867590"/>
          </a:xfrm>
          <a:prstGeom prst="rect">
            <a:avLst/>
          </a:prstGeom>
        </p:spPr>
      </p:pic>
      <p:pic>
        <p:nvPicPr>
          <p:cNvPr id="10" name="Imagen 9" descr="IMG_20180718_110627">
            <a:extLst>
              <a:ext uri="{FF2B5EF4-FFF2-40B4-BE49-F238E27FC236}">
                <a16:creationId xmlns:a16="http://schemas.microsoft.com/office/drawing/2014/main" id="{1485D20A-6AD7-44D9-A2E1-4049D1D042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7" y="3288101"/>
            <a:ext cx="3764747" cy="286759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9C75F7CF-250B-444C-930F-0472AF879758}"/>
              </a:ext>
            </a:extLst>
          </p:cNvPr>
          <p:cNvSpPr txBox="1">
            <a:spLocks/>
          </p:cNvSpPr>
          <p:nvPr/>
        </p:nvSpPr>
        <p:spPr>
          <a:xfrm>
            <a:off x="8205701" y="1233012"/>
            <a:ext cx="3730751" cy="126465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44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r>
              <a:rPr lang="en-US" sz="4800" kern="1200">
                <a:latin typeface="+mj-lt"/>
                <a:ea typeface="+mj-ea"/>
                <a:cs typeface="+mj-cs"/>
              </a:rPr>
              <a:t>Smart Apartment: Sensors and devices</a:t>
            </a:r>
          </a:p>
        </p:txBody>
      </p:sp>
      <p:pic>
        <p:nvPicPr>
          <p:cNvPr id="2050" name="Picture 2" descr="https://lh6.googleusercontent.com/jyeNroz5CPRzpF5Nbh0r7_DLRlBZy8WS1XSrnTuiWnxu7Wv8g_G6CQie9mKEWrmuE_JWnC51wGPnhRrsQbDYk9iWkxlmU0aTPZ0yPsjN_cyn_yYHUnAa_BlAqrrm4rPQ0ciiGZAI">
            <a:extLst>
              <a:ext uri="{FF2B5EF4-FFF2-40B4-BE49-F238E27FC236}">
                <a16:creationId xmlns:a16="http://schemas.microsoft.com/office/drawing/2014/main" id="{D2C38ACA-B6E4-487D-A852-3097E06BF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464" y="3812954"/>
            <a:ext cx="165735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3.googleusercontent.com/sNr_L7vy2R3lC-xmtuRHUg-PcfvISVfGWdBjj8FCEL4jQT6IbuV0K2GuyK3ZiTaSlt1kMZApxdwrbZR7Omkd5QI0Z_8rQD2oBFpe9iCPkX826PUjtdaWhv77hoeRpBqjhgxAUBrE">
            <a:extLst>
              <a:ext uri="{FF2B5EF4-FFF2-40B4-BE49-F238E27FC236}">
                <a16:creationId xmlns:a16="http://schemas.microsoft.com/office/drawing/2014/main" id="{F75C217B-7D43-439F-941F-5A257B7F9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778" y="3812954"/>
            <a:ext cx="165735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5758017B-414F-4EEA-A0C6-765B30EC9A91}"/>
              </a:ext>
            </a:extLst>
          </p:cNvPr>
          <p:cNvSpPr txBox="1">
            <a:spLocks/>
          </p:cNvSpPr>
          <p:nvPr/>
        </p:nvSpPr>
        <p:spPr>
          <a:xfrm>
            <a:off x="695325" y="836930"/>
            <a:ext cx="10873105" cy="503555"/>
          </a:xfrm>
          <a:prstGeom prst="rect">
            <a:avLst/>
          </a:prstGeom>
        </p:spPr>
        <p:txBody>
          <a:bodyPr vert="horz" wrap="square" numCol="1" anchor="ctr">
            <a:prstTxWarp prst="textNoShape">
              <a:avLst/>
            </a:prstTxWarp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44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9691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B66B3-CFB2-4477-9543-923AEBD9E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 apartment: other rooms</a:t>
            </a:r>
          </a:p>
        </p:txBody>
      </p:sp>
      <p:pic>
        <p:nvPicPr>
          <p:cNvPr id="4" name="Imagen 3" descr="IMG_20180718_110636_HDR">
            <a:extLst>
              <a:ext uri="{FF2B5EF4-FFF2-40B4-BE49-F238E27FC236}">
                <a16:creationId xmlns:a16="http://schemas.microsoft.com/office/drawing/2014/main" id="{62841A55-98F3-466B-B711-28C8BFECB7C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24" r="25976" b="-1"/>
          <a:stretch/>
        </p:blipFill>
        <p:spPr>
          <a:xfrm>
            <a:off x="550549" y="804026"/>
            <a:ext cx="3008514" cy="3483301"/>
          </a:xfrm>
          <a:prstGeom prst="rect">
            <a:avLst/>
          </a:prstGeom>
        </p:spPr>
      </p:pic>
      <p:pic>
        <p:nvPicPr>
          <p:cNvPr id="6" name="Imagen 5" descr="IMG_20180718_110642_HDR">
            <a:extLst>
              <a:ext uri="{FF2B5EF4-FFF2-40B4-BE49-F238E27FC236}">
                <a16:creationId xmlns:a16="http://schemas.microsoft.com/office/drawing/2014/main" id="{FFD1671C-BF3D-478F-8567-A0532F2537C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2" r="31039" b="2"/>
          <a:stretch/>
        </p:blipFill>
        <p:spPr>
          <a:xfrm>
            <a:off x="4567232" y="774062"/>
            <a:ext cx="3008376" cy="3487041"/>
          </a:xfrm>
          <a:prstGeom prst="rect">
            <a:avLst/>
          </a:prstGeom>
        </p:spPr>
      </p:pic>
      <p:pic>
        <p:nvPicPr>
          <p:cNvPr id="10" name="Imagen 9" descr="IMG_20180718_110654_HDR">
            <a:extLst>
              <a:ext uri="{FF2B5EF4-FFF2-40B4-BE49-F238E27FC236}">
                <a16:creationId xmlns:a16="http://schemas.microsoft.com/office/drawing/2014/main" id="{988BB789-D256-4370-9768-EC14F625D95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21" r="36329" b="2"/>
          <a:stretch/>
        </p:blipFill>
        <p:spPr>
          <a:xfrm>
            <a:off x="8750935" y="774062"/>
            <a:ext cx="3008376" cy="348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4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lvl="1">
              <a:defRPr lang="es-es"/>
            </a:pPr>
            <a:r>
              <a:rPr lang="es-ES" sz="2800" b="1">
                <a:solidFill>
                  <a:srgbClr val="C00000"/>
                </a:solidFill>
                <a:latin typeface="Calibri Light" charset="0"/>
              </a:rPr>
              <a:t>Tasks performed</a:t>
            </a:r>
          </a:p>
        </p:txBody>
      </p:sp>
      <p:sp>
        <p:nvSpPr>
          <p:cNvPr id="3" name="Marcador de contenido 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HBAAAIgkAACpHAADPJgAAAAAAACYAAAAIAAAAAYAAAAAAAAA="/>
              </a:ext>
            </a:extLst>
          </p:cNvSpPr>
          <p:nvPr>
            <p:ph type="body" idx="1"/>
          </p:nvPr>
        </p:nvSpPr>
        <p:spPr>
          <a:xfrm>
            <a:off x="695325" y="1484630"/>
            <a:ext cx="10873105" cy="482409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/>
              <a:t>Designing the maps and plans of the</a:t>
            </a:r>
            <a:r>
              <a:rPr lang="en-US"/>
              <a:t> ground floor of the smart apartment </a:t>
            </a:r>
            <a:r>
              <a:rPr lang="en-us"/>
              <a:t>and the outdoor area and its corridors</a:t>
            </a:r>
            <a:r>
              <a:rPr lang="en-US"/>
              <a:t>.</a:t>
            </a:r>
            <a:r>
              <a:rPr lang="en-us"/>
              <a:t> </a:t>
            </a:r>
            <a:r>
              <a:rPr lang="en-US"/>
              <a:t>Tool used is Sweet Home 3D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/>
              <a:t>Creating multiple videos  with virtual tours of the ground floor apartment and the outdoor area: for training, demos, etc..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/>
              <a:t>Analyse, inventory and design the most relevant objects inside the smart homes: </a:t>
            </a:r>
            <a:r>
              <a:rPr lang="en-US"/>
              <a:t>furnitures: </a:t>
            </a:r>
            <a:r>
              <a:rPr lang="en-us"/>
              <a:t>controllers, sensors, devices, automatisms, presence sensors, pressure sensors, doors and windows operators, voice recognition devices, etc....</a:t>
            </a:r>
            <a:endParaRPr lang="en-US"/>
          </a:p>
          <a:p>
            <a:pPr marL="704850" lvl="1" indent="-342900">
              <a:buFont typeface="Arial" pitchFamily="1" charset="0"/>
              <a:buChar char="•"/>
              <a:defRPr lang="es-es"/>
            </a:pPr>
            <a:r>
              <a:rPr lang="en-US"/>
              <a:t>Not included in the design. Can be added later for simulations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endParaRPr lang="en-us"/>
          </a:p>
          <a:p>
            <a:pPr marL="342900" indent="-342900">
              <a:buFont typeface="Arial" pitchFamily="1" charset="0"/>
              <a:buChar char="•"/>
              <a:defRPr lang="es-e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7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4727E2-13FF-4082-9DF9-BB711A377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614" y="1340485"/>
            <a:ext cx="7984772" cy="5032457"/>
          </a:xfrm>
          <a:prstGeom prst="rect">
            <a:avLst/>
          </a:prstGeom>
        </p:spPr>
      </p:pic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lvl="1">
              <a:buClrTx/>
              <a:defRPr lang="es-es"/>
            </a:pPr>
            <a:r>
              <a:rPr lang="en-US" sz="2800" b="1">
                <a:solidFill>
                  <a:srgbClr val="C00000"/>
                </a:solidFill>
                <a:latin typeface="Calibri Light" charset="0"/>
              </a:rPr>
              <a:t>Ground floor in Sweet </a:t>
            </a:r>
            <a:r>
              <a:rPr lang="en-US" sz="2800" b="1" dirty="0">
                <a:solidFill>
                  <a:srgbClr val="C00000"/>
                </a:solidFill>
                <a:latin typeface="Calibri Light" charset="0"/>
              </a:rPr>
              <a:t>home </a:t>
            </a:r>
            <a:r>
              <a:rPr lang="en-US" sz="2800" b="1">
                <a:solidFill>
                  <a:srgbClr val="C00000"/>
                </a:solidFill>
                <a:latin typeface="Calibri Light" charset="0"/>
              </a:rPr>
              <a:t>3D:</a:t>
            </a:r>
            <a:endParaRPr lang="en-US" sz="2800" b="1" dirty="0">
              <a:solidFill>
                <a:srgbClr val="C00000"/>
              </a:solidFill>
              <a:latin typeface="Calibri Light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CE5A5CB1-333D-49C4-8C2B-336716762C80}"/>
              </a:ext>
            </a:extLst>
          </p:cNvPr>
          <p:cNvSpPr/>
          <p:nvPr/>
        </p:nvSpPr>
        <p:spPr>
          <a:xfrm>
            <a:off x="7092727" y="1772820"/>
            <a:ext cx="21342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Map of the appartment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E4382857-5364-45DB-9F61-8625836F1549}"/>
              </a:ext>
            </a:extLst>
          </p:cNvPr>
          <p:cNvCxnSpPr/>
          <p:nvPr/>
        </p:nvCxnSpPr>
        <p:spPr>
          <a:xfrm flipH="1">
            <a:off x="6363330" y="2312439"/>
            <a:ext cx="1004570" cy="26459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FAE1A36E-DEA5-4FDB-9C43-16AD51956638}"/>
              </a:ext>
            </a:extLst>
          </p:cNvPr>
          <p:cNvSpPr/>
          <p:nvPr/>
        </p:nvSpPr>
        <p:spPr>
          <a:xfrm>
            <a:off x="116681" y="2987258"/>
            <a:ext cx="163512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Objects in the appartment</a:t>
            </a:r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6DDFE120-EAC8-4FBA-8955-AE92CC09D639}"/>
              </a:ext>
            </a:extLst>
          </p:cNvPr>
          <p:cNvCxnSpPr/>
          <p:nvPr/>
        </p:nvCxnSpPr>
        <p:spPr>
          <a:xfrm>
            <a:off x="1650365" y="3119556"/>
            <a:ext cx="49911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12C4601-AE8B-4A1C-BA35-ABD20AC890AB}"/>
              </a:ext>
            </a:extLst>
          </p:cNvPr>
          <p:cNvSpPr/>
          <p:nvPr/>
        </p:nvSpPr>
        <p:spPr>
          <a:xfrm>
            <a:off x="2010013" y="1548528"/>
            <a:ext cx="1793875" cy="485334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728F1BA-4AF3-442F-B39B-4F5FBFA02193}"/>
              </a:ext>
            </a:extLst>
          </p:cNvPr>
          <p:cNvSpPr/>
          <p:nvPr/>
        </p:nvSpPr>
        <p:spPr>
          <a:xfrm>
            <a:off x="7627056" y="2987258"/>
            <a:ext cx="21342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Aerial view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BFC40A03-272D-4556-835C-14F184FD2DAB}"/>
              </a:ext>
            </a:extLst>
          </p:cNvPr>
          <p:cNvCxnSpPr>
            <a:cxnSpLocks/>
          </p:cNvCxnSpPr>
          <p:nvPr/>
        </p:nvCxnSpPr>
        <p:spPr>
          <a:xfrm flipH="1">
            <a:off x="9226962" y="3781017"/>
            <a:ext cx="98013" cy="62419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694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AA32CD-D443-4F13-B419-0DCD0203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40" y="1340485"/>
            <a:ext cx="9007887" cy="4883530"/>
          </a:xfrm>
          <a:prstGeom prst="rect">
            <a:avLst/>
          </a:prstGeom>
        </p:spPr>
      </p:pic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marL="0" lvl="1">
              <a:buClrTx/>
              <a:defRPr lang="es-es"/>
            </a:pPr>
            <a:r>
              <a:rPr lang="en-US" sz="2800" b="1">
                <a:solidFill>
                  <a:srgbClr val="C00000"/>
                </a:solidFill>
                <a:latin typeface="Calibri Light" charset="0"/>
              </a:rPr>
              <a:t>Outdoor in Sweet </a:t>
            </a:r>
            <a:r>
              <a:rPr lang="en-US" sz="2800" b="1" dirty="0">
                <a:solidFill>
                  <a:srgbClr val="C00000"/>
                </a:solidFill>
                <a:latin typeface="Calibri Light" charset="0"/>
              </a:rPr>
              <a:t>home </a:t>
            </a:r>
            <a:r>
              <a:rPr lang="en-US" sz="2800" b="1">
                <a:solidFill>
                  <a:srgbClr val="C00000"/>
                </a:solidFill>
                <a:latin typeface="Calibri Light" charset="0"/>
              </a:rPr>
              <a:t>3D:</a:t>
            </a:r>
            <a:endParaRPr lang="en-US" sz="2800" b="1" dirty="0">
              <a:solidFill>
                <a:srgbClr val="C00000"/>
              </a:solidFill>
              <a:latin typeface="Calibri Light" charset="0"/>
            </a:endParaRP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B2AE23A6-8E4B-4763-87D0-2B5E29B21CF1}"/>
              </a:ext>
            </a:extLst>
          </p:cNvPr>
          <p:cNvSpPr/>
          <p:nvPr/>
        </p:nvSpPr>
        <p:spPr>
          <a:xfrm>
            <a:off x="8517540" y="1967244"/>
            <a:ext cx="21342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Map of the outdoors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B61B283B-5987-4C3D-9816-1E6417A6EA84}"/>
              </a:ext>
            </a:extLst>
          </p:cNvPr>
          <p:cNvCxnSpPr/>
          <p:nvPr/>
        </p:nvCxnSpPr>
        <p:spPr>
          <a:xfrm flipH="1">
            <a:off x="7571802" y="2292146"/>
            <a:ext cx="1004570" cy="26459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652C7F0A-F740-4709-854A-BF47695C5391}"/>
              </a:ext>
            </a:extLst>
          </p:cNvPr>
          <p:cNvSpPr/>
          <p:nvPr/>
        </p:nvSpPr>
        <p:spPr>
          <a:xfrm>
            <a:off x="9755505" y="4433556"/>
            <a:ext cx="213423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Aerial view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31D8250B-EB67-4E0D-B378-ECA1BAF88296}"/>
              </a:ext>
            </a:extLst>
          </p:cNvPr>
          <p:cNvCxnSpPr/>
          <p:nvPr/>
        </p:nvCxnSpPr>
        <p:spPr>
          <a:xfrm flipH="1">
            <a:off x="8822690" y="4890756"/>
            <a:ext cx="1363345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AE8E9926-554B-4E30-95F7-59CF4C269DA3}"/>
              </a:ext>
            </a:extLst>
          </p:cNvPr>
          <p:cNvSpPr/>
          <p:nvPr/>
        </p:nvSpPr>
        <p:spPr>
          <a:xfrm>
            <a:off x="116681" y="2987258"/>
            <a:ext cx="1635125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Objects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DB2644B8-DE2A-4B7B-9DE3-488C1D2B0427}"/>
              </a:ext>
            </a:extLst>
          </p:cNvPr>
          <p:cNvCxnSpPr/>
          <p:nvPr/>
        </p:nvCxnSpPr>
        <p:spPr>
          <a:xfrm>
            <a:off x="1650365" y="3119556"/>
            <a:ext cx="49911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019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955FDB-9660-4AB3-86A1-7A38BFC59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Characters and objects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B3DBE7E-EB9F-4584-AA89-284318A291B7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/>
          <a:stretch>
            <a:fillRect/>
          </a:stretch>
        </p:blipFill>
        <p:spPr>
          <a:xfrm>
            <a:off x="570865" y="2137410"/>
            <a:ext cx="5134232" cy="38617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994F5F7-F635-43C1-B76A-8AE300C052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505" y="2970167"/>
            <a:ext cx="5495925" cy="3028950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B837E70B-D408-4E90-828A-B689ECECFB32}"/>
              </a:ext>
            </a:extLst>
          </p:cNvPr>
          <p:cNvSpPr/>
          <p:nvPr/>
        </p:nvSpPr>
        <p:spPr>
          <a:xfrm>
            <a:off x="2077720" y="1491615"/>
            <a:ext cx="18656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Predefined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3A4CD26-67E1-4C9B-8ABA-EF9FB17B8D78}"/>
              </a:ext>
            </a:extLst>
          </p:cNvPr>
          <p:cNvSpPr/>
          <p:nvPr/>
        </p:nvSpPr>
        <p:spPr>
          <a:xfrm>
            <a:off x="8392160" y="2711450"/>
            <a:ext cx="186563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Modified</a:t>
            </a:r>
          </a:p>
        </p:txBody>
      </p:sp>
    </p:spTree>
    <p:extLst>
      <p:ext uri="{BB962C8B-B14F-4D97-AF65-F5344CB8AC3E}">
        <p14:creationId xmlns:p14="http://schemas.microsoft.com/office/powerpoint/2010/main" val="4149324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4D381480-1727-4A4B-818C-8D51BAF2C2EB}"/>
              </a:ext>
            </a:extLst>
          </p:cNvPr>
          <p:cNvSpPr/>
          <p:nvPr/>
        </p:nvSpPr>
        <p:spPr>
          <a:xfrm>
            <a:off x="2580005" y="2711450"/>
            <a:ext cx="60324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>
                <a:hlinkClick r:id="rId2"/>
              </a:rPr>
              <a:t>http://grasiagroup.fdi.ucm.es/aias/</a:t>
            </a:r>
            <a:endParaRPr lang="es-ES" sz="3200"/>
          </a:p>
        </p:txBody>
      </p:sp>
    </p:spTree>
    <p:extLst>
      <p:ext uri="{BB962C8B-B14F-4D97-AF65-F5344CB8AC3E}">
        <p14:creationId xmlns:p14="http://schemas.microsoft.com/office/powerpoint/2010/main" val="3425097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Other tasks</a:t>
            </a:r>
          </a:p>
        </p:txBody>
      </p:sp>
      <p:sp>
        <p:nvSpPr>
          <p:cNvPr id="3" name="Marcador de contenido 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HBAAAIgkAACpHAADPJgAAAAAAACYAAAAIAAAAAYAAAAAAAAA="/>
              </a:ext>
            </a:extLst>
          </p:cNvSpPr>
          <p:nvPr>
            <p:ph type="body" idx="1"/>
          </p:nvPr>
        </p:nvSpPr>
        <p:spPr>
          <a:xfrm>
            <a:off x="695325" y="1484630"/>
            <a:ext cx="10873105" cy="482409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 sz="3200"/>
              <a:t>Modeling with AIDE: Marlon…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 sz="3200"/>
              <a:t>Identifying individual and contextual relevant variables in accessible housing: Debora</a:t>
            </a:r>
          </a:p>
          <a:p>
            <a:pPr marL="803275" lvl="1" indent="-443230">
              <a:defRPr lang="es-es"/>
            </a:pPr>
            <a:endParaRPr lang="en-us" sz="2800"/>
          </a:p>
          <a:p>
            <a:pPr marL="342900" indent="-342900">
              <a:buFont typeface="Arial" pitchFamily="1" charset="0"/>
              <a:buChar char="•"/>
              <a:defRPr lang="es-e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9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Tasks to be completed</a:t>
            </a:r>
          </a:p>
        </p:txBody>
      </p:sp>
      <p:sp>
        <p:nvSpPr>
          <p:cNvPr id="3" name="Marcador de contenido 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HBAAAIgkAACpHAADPJgAAAAAAACYAAAAIAAAAAYAAAAAAAAA="/>
              </a:ext>
            </a:extLst>
          </p:cNvSpPr>
          <p:nvPr>
            <p:ph type="body" idx="1"/>
          </p:nvPr>
        </p:nvSpPr>
        <p:spPr>
          <a:xfrm>
            <a:off x="695325" y="1484630"/>
            <a:ext cx="10873105" cy="482409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 sz="2800"/>
              <a:t>Contribute to the writing and revision of deliverable D1.4. (Analysis of barriers).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 sz="2800"/>
              <a:t>Preparation of edition of deliverable D2.1 (Methods for Integration and Empowerment).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r>
              <a:rPr lang="en-us" sz="2800"/>
              <a:t>Improve the description of the Welcome Kit for Bologna.</a:t>
            </a:r>
          </a:p>
          <a:p>
            <a:pPr marL="342900" indent="-342900">
              <a:buFont typeface="Arial" pitchFamily="1" charset="0"/>
              <a:buChar char="•"/>
              <a:defRPr lang="es-es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049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31A902-DF19-4728-9E27-3CCA4CFA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Other activities</a:t>
            </a:r>
            <a:br>
              <a:rPr lang="es-E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211927-66AD-477C-93A0-FBFF39E647CE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s-ES"/>
              <a:t>Visit to other centres: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/>
              <a:t>Centro Socio Riabilitativo Residenziale Selleri Battaglia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800"/>
              <a:t>Co-housing L’OASI</a:t>
            </a:r>
            <a:br>
              <a:rPr lang="es-ES"/>
            </a:br>
            <a:endParaRPr lang="es-ES"/>
          </a:p>
          <a:p>
            <a:endParaRPr lang="es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B1DE9C5-C320-4CB7-95B2-17F1D3A19D0F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372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>
              <a:defRPr lang="es-es"/>
            </a:pPr>
            <a:r>
              <a:t>UCM Team @ Bologna</a:t>
            </a:r>
          </a:p>
        </p:txBody>
      </p:sp>
      <p:sp>
        <p:nvSpPr>
          <p:cNvPr id="4" name="CuadroTexto 7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EAAAAAAAAA////CM48NwAAAAAAAAAAAAAAAAAAAAAAAAAAAAAAAAAAAAAAZAAAAAEAAABAAAAAAAAAAJz///9aAAAAAAAAAAEAAABQAAAAyz46AAAAAAAAAAAAAAAAAAAAAAAAAAAAAAAAAAAAAAAAAAAAAAAAAAAAAAAAAAAAAAAAAAAAAAAAAAAAFAAAADwAAAABAAAAAAAAAP///wgP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JBHYRMMAAAAEAAAAAAAAAAAAAAAAAAAAAAAAAAeAAAAaAAAAAAAAAAAAAAAAAAAAAAAAAAAAAAAECcAABAnAAAAAAAAAAAAAAAAAAAAAAAAAAAAAAAAAAAAAAAAAAAAAGQAAAAAAAAAwMD/AAAAAABkAAAAMgAAAAAAAABkAAAAAAAAAH9/fwAKAAAAHwAAAFQAAAD///8Bzjw3AMs+OgAAAAAAAAAAAAAAAAAAAAAAAAAAAAAAAAAAAAAA////AX9/fwAAAAAAy8vLAMDA/wB/f38AAAAAAAAAAAAAAAAAAAAAAAAAAAAhAAAAGAAAABQAAAAfFQAALhwAAC8kAADXHgAAECAAACYAAAAIAAAA//////////8="/>
              </a:ext>
            </a:extLst>
          </p:cNvSpPr>
          <p:nvPr/>
        </p:nvSpPr>
        <p:spPr>
          <a:xfrm>
            <a:off x="9061838" y="2812643"/>
            <a:ext cx="2448560" cy="4324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numCol="1" anchor="t"/>
          <a:lstStyle/>
          <a:p>
            <a:pPr algn="ctr">
              <a:spcAft>
                <a:spcPts val="600"/>
              </a:spcAft>
              <a:defRPr lang="es-es">
                <a:solidFill>
                  <a:srgbClr val="FFFFFF"/>
                </a:solidFill>
              </a:defRPr>
            </a:pPr>
            <a:r>
              <a:rPr lang="es-es" sz="2400">
                <a:solidFill>
                  <a:schemeClr val="tx1"/>
                </a:solidFill>
              </a:rPr>
              <a:t>Carlos Cervigón</a:t>
            </a:r>
          </a:p>
        </p:txBody>
      </p:sp>
      <p:sp>
        <p:nvSpPr>
          <p:cNvPr id="5" name="CuadroTexto 8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EAAAAAAAAA////CM48NwAAAAAAAAAAAAAAAAAAAAAAAAAAAAAAAAAAAAAAZAAAAAEAAABAAAAAAAAAAJz///9aAAAAAAAAAAEAAABQAAAAyz46AAAAAAAAAAAAAAAAAAAAAAAAAAAAAAAAAAAAAAAAAAAAAAAAAAAAAAAAAAAAAAAAAAAAAAAAAAAAFAAAADwAAAABAAAAAAAAAP///wgP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J59TXQMAAAAEAAAAAAAAAAAAAAAAAAAAAAAAAAeAAAAaAAAAAAAAAAAAAAAAAAAAAAAAAAAAAAAECcAABAnAAAAAAAAAAAAAAAAAAAAAAAAAAAAAAAAAAAAAAAAAAAAAGQAAAAAAAAAwMD/AAAAAABkAAAAMgAAAAAAAABkAAAAAAAAAH9/fwAKAAAAHwAAAFQAAAD///8Bzjw3AMs+OgAAAAAAAAAAAAAAAAAAAAAAAAAAAAAAAAAAAAAA////AX9/fwAAAAAAy8vLAMDA/wB/f38AAAAAAAAAAAAAAAAAAAAAAAAAAAAhAAAAGAAAABQAAACsJwAAJRwAALw2AADOHgAAECAAACYAAAAIAAAA//////////8="/>
              </a:ext>
            </a:extLst>
          </p:cNvSpPr>
          <p:nvPr/>
        </p:nvSpPr>
        <p:spPr>
          <a:xfrm>
            <a:off x="6096000" y="2812643"/>
            <a:ext cx="2448560" cy="4324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numCol="1" anchor="t"/>
          <a:lstStyle/>
          <a:p>
            <a:pPr algn="ctr">
              <a:spcAft>
                <a:spcPts val="600"/>
              </a:spcAft>
              <a:defRPr lang="es-es">
                <a:solidFill>
                  <a:srgbClr val="FFFFFF"/>
                </a:solidFill>
              </a:defRPr>
            </a:pPr>
            <a:r>
              <a:rPr lang="es-es" sz="2400">
                <a:solidFill>
                  <a:schemeClr val="tx1"/>
                </a:solidFill>
              </a:rPr>
              <a:t>Marlon Cárdenas</a:t>
            </a:r>
          </a:p>
        </p:txBody>
      </p:sp>
      <p:sp>
        <p:nvSpPr>
          <p:cNvPr id="6" name="CuadroTexto 9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EAAAAAAAAA////CM48NwAAAAAAAAAAAAAAAAAAAAAAAAAAAAAAAAAAAAAAZAAAAAEAAABAAAAAAAAAAJz///9aAAAAAAAAAAEAAABQAAAAyz46AAAAAAAAAAAAAAAAAAAAAAAAAAAAAAAAAAAAAAAAAAAAAAAAAAAAAAAAAAAAAAAAAAAAAAAAAAAAFAAAADwAAAABAAAAAAAAAP///wgP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A76SuwMAAAAEAAAAAAAAAAAAAAAAAAAAAAAAAAeAAAAaAAAAAAAAAAAAAAAAAAAAAAAAAAAAAAAECcAABAnAAAAAAAAAAAAAAAAAAAAAAAAAAAAAAAAAAAAAAAAAAAAAGQAAAAAAAAAwMD/AAAAAABkAAAAMgAAAAAAAABkAAAAAAAAAH9/fwAKAAAAHwAAAFQAAAD///8Bzjw3AMs+OgAAAAAAAAAAAAAAAAAAAAAAAAAAAAAAAAAAAAAA////AX9/fwAAAAAAy8vLAMDA/wB/f38AAAAAAAAAAAAAAAAAAAAAAAAAAAAhAAAAGAAAABQAAABJOgAAJRwAAFlJAADOHgAAECAAACYAAAAIAAAA//////////8="/>
              </a:ext>
            </a:extLst>
          </p:cNvSpPr>
          <p:nvPr/>
        </p:nvSpPr>
        <p:spPr>
          <a:xfrm>
            <a:off x="3163252" y="2814617"/>
            <a:ext cx="2448560" cy="4324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numCol="1" anchor="t"/>
          <a:lstStyle/>
          <a:p>
            <a:pPr algn="ctr">
              <a:spcAft>
                <a:spcPts val="600"/>
              </a:spcAft>
              <a:defRPr lang="es-es">
                <a:solidFill>
                  <a:srgbClr val="FFFFFF"/>
                </a:solidFill>
              </a:defRPr>
            </a:pPr>
            <a:r>
              <a:rPr lang="es-es" sz="2400">
                <a:solidFill>
                  <a:schemeClr val="tx1"/>
                </a:solidFill>
              </a:rPr>
              <a:t>Juan Pavón</a:t>
            </a:r>
          </a:p>
        </p:txBody>
      </p:sp>
      <p:sp>
        <p:nvSpPr>
          <p:cNvPr id="7" name="CuadroTexto 10"/>
          <p:cNvSpPr>
            <a:extLst>
              <a:ext uri="smNativeData">
                <pr:smNativeData xmlns:pr="smNativeData" xmlns:p14="http://schemas.microsoft.com/office/powerpoint/2010/main" xmlns="" val="SMDATA_13_Z6pNWxMAAAAlAAAAZAAAAA0AAAAAkAAAAEgAAACQAAAASAAAAAAAAAAAAAAAAAAAAAEAAABQAAAAAAAAAAAA4D8AAAAAAADgPwAAAAAAAOA/AAAAAAAA4D8AAAAAAADgPwAAAAAAAOA/AAAAAAAA4D8AAAAAAADgPwAAAAAAAOA/AAAAAAAA4D8CAAAAjAAAAAEAAAAAAAAA////CM48NwAAAAAAAAAAAAAAAAAAAAAAAAAAAAAAAAAAAAAAZAAAAAEAAABAAAAAAAAAAJz///9aAAAAAAAAAAEAAABQAAAAyz46AAAAAAAAAAAAAAAAAAAAAAAAAAAAAAAAAAAAAAAAAAAAAAAAAAAAAAAAAAAAAAAAAAAAAAAAAAAAFAAAADwAAAABAAAAAAAAAP///wgPAAAAAQAAABQAAAAUAAAAFAAAAAEAAAAAAAAAZAAAAGQAAAAAAAAAZAAAAGQAAAAVAAAAYAAAAAAAAAAAAAAADwAAACADAAAAAAAAAAAAAAEAAACgMgAAVgcAAKr4//8BAAAAf39/AAEAAABkAAAAAAAAABQAAABAHwAAAAAAACYAAAAAAAAAwOD//wAAAAAmAAAAZAAAABYAAABMAAAAAQAAAAAAAAAEAAAAAAAAAAEAAAAAAAAAPAAAAAAAAAAAAAAAZgAAAGYAAAAAAAAAy8vLADwAAAAAAAAAAAAAAGYAAABmAAAAAAAAABcAAAAUAAAAAAAAAAAAAAD/fwAA/38AAAAAAAAJAAAABAAAAMUI0PMMAAAAEAAAAAAAAAAAAAAAAAAAAAAAAAAeAAAAaAAAAAAAAAAAAAAAAAAAAAAAAAAAAAAAECcAABAnAAAAAAAAAAAAAAAAAAAAAAAAAAAAAAAAAAAAAAAAAAAAAGQAAAAAAAAAwMD/AAAAAABkAAAAMgAAAAAAAABkAAAAAAAAAH9/fwAKAAAAHwAAAFQAAAD///8Bzjw3AMs+OgAAAAAAAAAAAAAAAAAAAAAAAAAAAAAAAAAAAAAA////AX9/fwAAAAAAy8vLAMDA/wB/f38AAAAAAAAAAAAAAAAAAAAAAAAAAAAhAAAAGAAAABQAAABzAgAALhwAAIMRAADXHgAAECAAACYAAAAIAAAA//////////8="/>
              </a:ext>
            </a:extLst>
          </p:cNvSpPr>
          <p:nvPr/>
        </p:nvSpPr>
        <p:spPr>
          <a:xfrm>
            <a:off x="355600" y="2814617"/>
            <a:ext cx="2448560" cy="432435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headEnd type="none"/>
            <a:tailEnd type="none"/>
          </a:ln>
          <a:effectLst>
            <a:outerShdw blurRad="63500" sx="102000" sy="102000" algn="ctr">
              <a:srgbClr val="000000">
                <a:alpha val="40000"/>
              </a:srgbClr>
            </a:outerShdw>
          </a:effectLst>
        </p:spPr>
        <p:txBody>
          <a:bodyPr vert="horz" wrap="none" lIns="91440" tIns="45720" rIns="91440" bIns="45720" numCol="1" anchor="t"/>
          <a:lstStyle/>
          <a:p>
            <a:pPr algn="ctr">
              <a:spcAft>
                <a:spcPts val="600"/>
              </a:spcAft>
              <a:defRPr lang="es-es">
                <a:solidFill>
                  <a:srgbClr val="FFFFFF"/>
                </a:solidFill>
              </a:defRPr>
            </a:pPr>
            <a:r>
              <a:rPr lang="es-es" sz="2400">
                <a:solidFill>
                  <a:schemeClr val="tx1"/>
                </a:solidFill>
              </a:rPr>
              <a:t>Débora Álvarez</a:t>
            </a:r>
          </a:p>
        </p:txBody>
      </p:sp>
      <p:pic>
        <p:nvPicPr>
          <p:cNvPr id="11" name="Picture 2" descr="Grasia">
            <a:extLst>
              <a:ext uri="{FF2B5EF4-FFF2-40B4-BE49-F238E27FC236}">
                <a16:creationId xmlns:a16="http://schemas.microsoft.com/office/drawing/2014/main" id="{10FDA78F-1D2C-4321-A31D-623D80592BCB}"/>
              </a:ext>
            </a:extLst>
          </p:cNvPr>
          <p:cNvPicPr>
            <a:picLocks noChangeAspect="1"/>
            <a:extLst>
              <a:ext uri="smNativeData">
                <pr:smNativeData xmlns:pr="smNativeData" xmlns:p14="http://schemas.microsoft.com/office/powerpoint/2010/main" xmlns="" val="SMDATA_15_Z6pNWxMAAAAlAAAAEQAAAC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JkrAXDAAAABAAAAAAAAAAAAAAAAAAAAAAAAAAHgAAAGgAAAAAAAAAAAAAAAAAAAAAAAAAAAAAABAnAAAQJwAAAAAAAAAAAAAAAAAAAAAAAAAAAAAAAAAAAAAAAAAAAAAUAAAAAAAAAMDA/wAAAAAAZAAAADIAAAAAAAAAZAAAAAAAAAB/f38ACgAAAB8AAABUAAAAT4G9Bf///wEAAAAAAAAAAAAAAAAAAAAAAAAAAAAAAAAAAAAAAAAAAAAAAAJ/f38A7uzhA8zMzADAwP8Af39/AAAAAAAAAAAAAAAAAP///wAAAAAAIQAAABgAAAAUAAAA+B0AACgkAAAVLgAAjSgAABAAAAAmAAAACAAAAP//////////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729480" y="4009846"/>
            <a:ext cx="2619375" cy="7143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208871-5138-485C-93E2-2902260C2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397" y="979600"/>
            <a:ext cx="317074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ES" sz="4800"/>
              <a:t>Visiting the center Selleri Battaglia</a:t>
            </a:r>
            <a:br>
              <a:rPr lang="es-ES" sz="4800"/>
            </a:br>
            <a:r>
              <a:rPr lang="es-ES" sz="4800"/>
              <a:t>27-7-2018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Imagen 13" descr="IMG_20180727_114853_HDR">
            <a:extLst>
              <a:ext uri="{FF2B5EF4-FFF2-40B4-BE49-F238E27FC236}">
                <a16:creationId xmlns:a16="http://schemas.microsoft.com/office/drawing/2014/main" id="{701933F1-04EE-4646-97CC-4F1B5621EDA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100"/>
          <a:stretch/>
        </p:blipFill>
        <p:spPr>
          <a:xfrm>
            <a:off x="3858980" y="4176643"/>
            <a:ext cx="3726328" cy="2374994"/>
          </a:xfrm>
          <a:prstGeom prst="rect">
            <a:avLst/>
          </a:prstGeom>
        </p:spPr>
      </p:pic>
      <p:pic>
        <p:nvPicPr>
          <p:cNvPr id="6" name="Imagen 5" descr="IMG_20180727_113918_HDR">
            <a:extLst>
              <a:ext uri="{FF2B5EF4-FFF2-40B4-BE49-F238E27FC236}">
                <a16:creationId xmlns:a16="http://schemas.microsoft.com/office/drawing/2014/main" id="{05C5BAF5-BB2F-4476-951F-53339C540042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6" r="18272" b="-3"/>
          <a:stretch/>
        </p:blipFill>
        <p:spPr>
          <a:xfrm>
            <a:off x="20" y="2715768"/>
            <a:ext cx="3726328" cy="3835868"/>
          </a:xfrm>
          <a:prstGeom prst="rect">
            <a:avLst/>
          </a:prstGeom>
        </p:spPr>
      </p:pic>
      <p:pic>
        <p:nvPicPr>
          <p:cNvPr id="13" name="Imagen 12" descr="IMG_20180727_114208_HDR">
            <a:extLst>
              <a:ext uri="{FF2B5EF4-FFF2-40B4-BE49-F238E27FC236}">
                <a16:creationId xmlns:a16="http://schemas.microsoft.com/office/drawing/2014/main" id="{8B5E9A6B-0F86-4347-BA63-9493F446B0C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84"/>
          <a:stretch/>
        </p:blipFill>
        <p:spPr>
          <a:xfrm>
            <a:off x="3854556" y="-1"/>
            <a:ext cx="3730752" cy="4119613"/>
          </a:xfrm>
          <a:prstGeom prst="rect">
            <a:avLst/>
          </a:prstGeom>
        </p:spPr>
      </p:pic>
      <p:pic>
        <p:nvPicPr>
          <p:cNvPr id="20" name="Imagen 19" descr="IMG_20180727_115702_HDR">
            <a:extLst>
              <a:ext uri="{FF2B5EF4-FFF2-40B4-BE49-F238E27FC236}">
                <a16:creationId xmlns:a16="http://schemas.microsoft.com/office/drawing/2014/main" id="{B21A53FF-71CD-4A8E-BA25-2CD7A78FC45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6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3726328" cy="271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01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C2D65-820A-4359-A8AC-3669F90B4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Rooms and corridors</a:t>
            </a:r>
          </a:p>
        </p:txBody>
      </p:sp>
      <p:pic>
        <p:nvPicPr>
          <p:cNvPr id="4" name="Imagen 3" descr="IMG_20180727_113722">
            <a:extLst>
              <a:ext uri="{FF2B5EF4-FFF2-40B4-BE49-F238E27FC236}">
                <a16:creationId xmlns:a16="http://schemas.microsoft.com/office/drawing/2014/main" id="{D74E28D4-6023-41DD-A48B-87096229571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8" r="-1" b="10157"/>
          <a:stretch/>
        </p:blipFill>
        <p:spPr>
          <a:xfrm>
            <a:off x="1755659" y="796194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1" name="Imagen 10" descr="IMG_20180727_113903_HDR">
            <a:extLst>
              <a:ext uri="{FF2B5EF4-FFF2-40B4-BE49-F238E27FC236}">
                <a16:creationId xmlns:a16="http://schemas.microsoft.com/office/drawing/2014/main" id="{D9AACD7A-C102-464C-B1B1-866E558E2FE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853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8" name="Imagen 7" descr="IMG_20180727_113834_HDR">
            <a:extLst>
              <a:ext uri="{FF2B5EF4-FFF2-40B4-BE49-F238E27FC236}">
                <a16:creationId xmlns:a16="http://schemas.microsoft.com/office/drawing/2014/main" id="{F39B753E-EB03-4DBF-8EFB-92D6BA00493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4" r="13948" b="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12" name="Imagen 11" descr="IMG_20180727_113935_HDR">
            <a:extLst>
              <a:ext uri="{FF2B5EF4-FFF2-40B4-BE49-F238E27FC236}">
                <a16:creationId xmlns:a16="http://schemas.microsoft.com/office/drawing/2014/main" id="{81482FB2-E15D-4E99-A3EA-D4473A692EF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4" r="20229" b="-2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4528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G_20180727_114925_HDR">
            <a:extLst>
              <a:ext uri="{FF2B5EF4-FFF2-40B4-BE49-F238E27FC236}">
                <a16:creationId xmlns:a16="http://schemas.microsoft.com/office/drawing/2014/main" id="{2DB07951-E53F-4B2E-B5D6-3CB2C2BBCC6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8" b="3344"/>
          <a:stretch/>
        </p:blipFill>
        <p:spPr>
          <a:xfrm>
            <a:off x="-6" y="-3"/>
            <a:ext cx="12192000" cy="685595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6F5B5EB-9A20-47E1-AC25-575338373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 rooms…</a:t>
            </a:r>
          </a:p>
        </p:txBody>
      </p:sp>
      <p:pic>
        <p:nvPicPr>
          <p:cNvPr id="4" name="Imagen 3" descr="IMG_20180727_114822_HDR">
            <a:extLst>
              <a:ext uri="{FF2B5EF4-FFF2-40B4-BE49-F238E27FC236}">
                <a16:creationId xmlns:a16="http://schemas.microsoft.com/office/drawing/2014/main" id="{127F81AA-3056-4968-91D8-2EF4584EBA5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5" r="16334" b="2"/>
          <a:stretch/>
        </p:blipFill>
        <p:spPr>
          <a:xfrm>
            <a:off x="40677" y="845820"/>
            <a:ext cx="3933440" cy="5861304"/>
          </a:xfrm>
          <a:custGeom>
            <a:avLst/>
            <a:gdLst>
              <a:gd name="connsiteX0" fmla="*/ 1002788 w 3933440"/>
              <a:gd name="connsiteY0" fmla="*/ 0 h 5861304"/>
              <a:gd name="connsiteX1" fmla="*/ 3933440 w 3933440"/>
              <a:gd name="connsiteY1" fmla="*/ 2930652 h 5861304"/>
              <a:gd name="connsiteX2" fmla="*/ 1002788 w 3933440"/>
              <a:gd name="connsiteY2" fmla="*/ 5861304 h 5861304"/>
              <a:gd name="connsiteX3" fmla="*/ 131302 w 3933440"/>
              <a:gd name="connsiteY3" fmla="*/ 5729548 h 5861304"/>
              <a:gd name="connsiteX4" fmla="*/ 0 w 3933440"/>
              <a:gd name="connsiteY4" fmla="*/ 5681491 h 5861304"/>
              <a:gd name="connsiteX5" fmla="*/ 0 w 3933440"/>
              <a:gd name="connsiteY5" fmla="*/ 179814 h 5861304"/>
              <a:gd name="connsiteX6" fmla="*/ 131302 w 3933440"/>
              <a:gd name="connsiteY6" fmla="*/ 131756 h 5861304"/>
              <a:gd name="connsiteX7" fmla="*/ 1002788 w 3933440"/>
              <a:gd name="connsiteY7" fmla="*/ 0 h 586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3440" h="5861304">
                <a:moveTo>
                  <a:pt x="1002788" y="0"/>
                </a:moveTo>
                <a:cubicBezTo>
                  <a:pt x="2621342" y="0"/>
                  <a:pt x="3933440" y="1312098"/>
                  <a:pt x="3933440" y="2930652"/>
                </a:cubicBezTo>
                <a:cubicBezTo>
                  <a:pt x="3933440" y="4549206"/>
                  <a:pt x="2621342" y="5861304"/>
                  <a:pt x="1002788" y="5861304"/>
                </a:cubicBezTo>
                <a:cubicBezTo>
                  <a:pt x="699309" y="5861304"/>
                  <a:pt x="406604" y="5815176"/>
                  <a:pt x="131302" y="5729548"/>
                </a:cubicBezTo>
                <a:lnTo>
                  <a:pt x="0" y="5681491"/>
                </a:lnTo>
                <a:lnTo>
                  <a:pt x="0" y="179814"/>
                </a:lnTo>
                <a:lnTo>
                  <a:pt x="131302" y="131756"/>
                </a:lnTo>
                <a:cubicBezTo>
                  <a:pt x="406604" y="46129"/>
                  <a:pt x="699309" y="0"/>
                  <a:pt x="1002788" y="0"/>
                </a:cubicBezTo>
                <a:close/>
              </a:path>
            </a:pathLst>
          </a:custGeom>
        </p:spPr>
      </p:pic>
      <p:pic>
        <p:nvPicPr>
          <p:cNvPr id="11" name="Imagen 10" descr="IMG_20180727_114935_HDR">
            <a:extLst>
              <a:ext uri="{FF2B5EF4-FFF2-40B4-BE49-F238E27FC236}">
                <a16:creationId xmlns:a16="http://schemas.microsoft.com/office/drawing/2014/main" id="{5AC2001B-5E6E-4F41-A0B4-E64343B1D90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7" r="12639" b="2"/>
          <a:stretch/>
        </p:blipFill>
        <p:spPr>
          <a:xfrm>
            <a:off x="4518135" y="10"/>
            <a:ext cx="3236976" cy="2995146"/>
          </a:xfrm>
          <a:custGeom>
            <a:avLst/>
            <a:gdLst>
              <a:gd name="connsiteX0" fmla="*/ 770517 w 3236976"/>
              <a:gd name="connsiteY0" fmla="*/ 0 h 2995156"/>
              <a:gd name="connsiteX1" fmla="*/ 2466460 w 3236976"/>
              <a:gd name="connsiteY1" fmla="*/ 0 h 2995156"/>
              <a:gd name="connsiteX2" fmla="*/ 2523400 w 3236976"/>
              <a:gd name="connsiteY2" fmla="*/ 34592 h 2995156"/>
              <a:gd name="connsiteX3" fmla="*/ 3236976 w 3236976"/>
              <a:gd name="connsiteY3" fmla="*/ 1376668 h 2995156"/>
              <a:gd name="connsiteX4" fmla="*/ 1618488 w 3236976"/>
              <a:gd name="connsiteY4" fmla="*/ 2995156 h 2995156"/>
              <a:gd name="connsiteX5" fmla="*/ 0 w 3236976"/>
              <a:gd name="connsiteY5" fmla="*/ 1376668 h 2995156"/>
              <a:gd name="connsiteX6" fmla="*/ 713576 w 3236976"/>
              <a:gd name="connsiteY6" fmla="*/ 34592 h 299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36976" h="2995156">
                <a:moveTo>
                  <a:pt x="770517" y="0"/>
                </a:moveTo>
                <a:lnTo>
                  <a:pt x="2466460" y="0"/>
                </a:lnTo>
                <a:lnTo>
                  <a:pt x="2523400" y="34592"/>
                </a:lnTo>
                <a:cubicBezTo>
                  <a:pt x="2953921" y="325446"/>
                  <a:pt x="3236976" y="818002"/>
                  <a:pt x="3236976" y="1376668"/>
                </a:cubicBezTo>
                <a:cubicBezTo>
                  <a:pt x="3236976" y="2270534"/>
                  <a:pt x="2512354" y="2995156"/>
                  <a:pt x="1618488" y="2995156"/>
                </a:cubicBezTo>
                <a:cubicBezTo>
                  <a:pt x="724622" y="2995156"/>
                  <a:pt x="0" y="2270534"/>
                  <a:pt x="0" y="1376668"/>
                </a:cubicBezTo>
                <a:cubicBezTo>
                  <a:pt x="0" y="818002"/>
                  <a:pt x="283056" y="325446"/>
                  <a:pt x="713576" y="34592"/>
                </a:cubicBezTo>
                <a:close/>
              </a:path>
            </a:pathLst>
          </a:custGeom>
        </p:spPr>
      </p:pic>
      <p:pic>
        <p:nvPicPr>
          <p:cNvPr id="19" name="Imagen 18" descr="IMG_20180727_115214_HDR">
            <a:extLst>
              <a:ext uri="{FF2B5EF4-FFF2-40B4-BE49-F238E27FC236}">
                <a16:creationId xmlns:a16="http://schemas.microsoft.com/office/drawing/2014/main" id="{07120DF8-A903-4E10-861B-3B12212D678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7" r="31475" b="-2"/>
          <a:stretch/>
        </p:blipFill>
        <p:spPr>
          <a:xfrm>
            <a:off x="8898266" y="1541240"/>
            <a:ext cx="3224421" cy="4020664"/>
          </a:xfrm>
          <a:custGeom>
            <a:avLst/>
            <a:gdLst>
              <a:gd name="connsiteX0" fmla="*/ 449733 w 3224421"/>
              <a:gd name="connsiteY0" fmla="*/ 0 h 4020664"/>
              <a:gd name="connsiteX1" fmla="*/ 3224421 w 3224421"/>
              <a:gd name="connsiteY1" fmla="*/ 0 h 4020664"/>
              <a:gd name="connsiteX2" fmla="*/ 3224421 w 3224421"/>
              <a:gd name="connsiteY2" fmla="*/ 3933205 h 4020664"/>
              <a:gd name="connsiteX3" fmla="*/ 3087301 w 3224421"/>
              <a:gd name="connsiteY3" fmla="*/ 3968462 h 4020664"/>
              <a:gd name="connsiteX4" fmla="*/ 2569464 w 3224421"/>
              <a:gd name="connsiteY4" fmla="*/ 4020664 h 4020664"/>
              <a:gd name="connsiteX5" fmla="*/ 0 w 3224421"/>
              <a:gd name="connsiteY5" fmla="*/ 1451200 h 4020664"/>
              <a:gd name="connsiteX6" fmla="*/ 438824 w 3224421"/>
              <a:gd name="connsiteY6" fmla="*/ 14588 h 4020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24421" h="4020664">
                <a:moveTo>
                  <a:pt x="449733" y="0"/>
                </a:moveTo>
                <a:lnTo>
                  <a:pt x="3224421" y="0"/>
                </a:lnTo>
                <a:lnTo>
                  <a:pt x="3224421" y="3933205"/>
                </a:lnTo>
                <a:lnTo>
                  <a:pt x="3087301" y="3968462"/>
                </a:lnTo>
                <a:cubicBezTo>
                  <a:pt x="2920035" y="4002689"/>
                  <a:pt x="2746849" y="4020664"/>
                  <a:pt x="2569464" y="4020664"/>
                </a:cubicBezTo>
                <a:cubicBezTo>
                  <a:pt x="1150388" y="4020664"/>
                  <a:pt x="0" y="2870276"/>
                  <a:pt x="0" y="1451200"/>
                </a:cubicBezTo>
                <a:cubicBezTo>
                  <a:pt x="0" y="919047"/>
                  <a:pt x="161773" y="424677"/>
                  <a:pt x="438824" y="145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4136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07ABCD-E6CE-4EF7-AC03-C61B064A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052" y="673240"/>
            <a:ext cx="3170749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Outdoors</a:t>
            </a:r>
          </a:p>
        </p:txBody>
      </p:sp>
      <p:pic>
        <p:nvPicPr>
          <p:cNvPr id="10" name="Imagen 9" descr="IMG_20180727_115515_HDR">
            <a:extLst>
              <a:ext uri="{FF2B5EF4-FFF2-40B4-BE49-F238E27FC236}">
                <a16:creationId xmlns:a16="http://schemas.microsoft.com/office/drawing/2014/main" id="{C21E8B6E-605E-49A2-B813-4F4A460FDC6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6100"/>
          <a:stretch/>
        </p:blipFill>
        <p:spPr>
          <a:xfrm>
            <a:off x="20" y="2"/>
            <a:ext cx="3726328" cy="2624327"/>
          </a:xfrm>
          <a:prstGeom prst="rect">
            <a:avLst/>
          </a:prstGeom>
        </p:spPr>
      </p:pic>
      <p:pic>
        <p:nvPicPr>
          <p:cNvPr id="8" name="Imagen 7" descr="IMG_20180727_115506_HDR">
            <a:extLst>
              <a:ext uri="{FF2B5EF4-FFF2-40B4-BE49-F238E27FC236}">
                <a16:creationId xmlns:a16="http://schemas.microsoft.com/office/drawing/2014/main" id="{5105CC71-5128-4DC2-AF70-1E31EF981E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8" r="-1" b="3900"/>
          <a:stretch/>
        </p:blipFill>
        <p:spPr>
          <a:xfrm>
            <a:off x="20" y="2715768"/>
            <a:ext cx="3726328" cy="4142232"/>
          </a:xfrm>
          <a:prstGeom prst="rect">
            <a:avLst/>
          </a:prstGeom>
        </p:spPr>
      </p:pic>
      <p:pic>
        <p:nvPicPr>
          <p:cNvPr id="6" name="Imagen 5" descr="IMG_20180727_115450_HDR">
            <a:extLst>
              <a:ext uri="{FF2B5EF4-FFF2-40B4-BE49-F238E27FC236}">
                <a16:creationId xmlns:a16="http://schemas.microsoft.com/office/drawing/2014/main" id="{11A40823-2704-4080-BD0D-3CEB3A61694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44" r="4335"/>
          <a:stretch/>
        </p:blipFill>
        <p:spPr>
          <a:xfrm>
            <a:off x="3829049" y="2"/>
            <a:ext cx="3730752" cy="4119613"/>
          </a:xfrm>
          <a:prstGeom prst="rect">
            <a:avLst/>
          </a:prstGeom>
        </p:spPr>
      </p:pic>
      <p:pic>
        <p:nvPicPr>
          <p:cNvPr id="4" name="Imagen 3" descr="IMG_20180727_115439_HDR">
            <a:extLst>
              <a:ext uri="{FF2B5EF4-FFF2-40B4-BE49-F238E27FC236}">
                <a16:creationId xmlns:a16="http://schemas.microsoft.com/office/drawing/2014/main" id="{8CCDAC23-5DD0-4BB8-A45A-2AAD2373886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" r="1" b="1"/>
          <a:stretch/>
        </p:blipFill>
        <p:spPr>
          <a:xfrm>
            <a:off x="3829049" y="4223210"/>
            <a:ext cx="3730752" cy="26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5811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G_20180727_121511_HDR">
            <a:extLst>
              <a:ext uri="{FF2B5EF4-FFF2-40B4-BE49-F238E27FC236}">
                <a16:creationId xmlns:a16="http://schemas.microsoft.com/office/drawing/2014/main" id="{55A79B99-38D4-46F5-B372-AC0664893B7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3" r="39547" b="-1"/>
          <a:stretch/>
        </p:blipFill>
        <p:spPr>
          <a:xfrm>
            <a:off x="20" y="774064"/>
            <a:ext cx="3008514" cy="3483301"/>
          </a:xfrm>
          <a:prstGeom prst="rect">
            <a:avLst/>
          </a:prstGeom>
        </p:spPr>
      </p:pic>
      <p:pic>
        <p:nvPicPr>
          <p:cNvPr id="11" name="Imagen 10" descr="IMG_20180727_121840_HDR">
            <a:extLst>
              <a:ext uri="{FF2B5EF4-FFF2-40B4-BE49-F238E27FC236}">
                <a16:creationId xmlns:a16="http://schemas.microsoft.com/office/drawing/2014/main" id="{DD0EB1F4-578A-4966-B47F-A6191337A34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3" r="26645" b="2"/>
          <a:stretch/>
        </p:blipFill>
        <p:spPr>
          <a:xfrm>
            <a:off x="3061261" y="774064"/>
            <a:ext cx="3008534" cy="3487040"/>
          </a:xfrm>
          <a:prstGeom prst="rect">
            <a:avLst/>
          </a:prstGeom>
        </p:spPr>
      </p:pic>
      <p:pic>
        <p:nvPicPr>
          <p:cNvPr id="12" name="Imagen 11" descr="IMG_5958">
            <a:extLst>
              <a:ext uri="{FF2B5EF4-FFF2-40B4-BE49-F238E27FC236}">
                <a16:creationId xmlns:a16="http://schemas.microsoft.com/office/drawing/2014/main" id="{FD28B530-47D4-4B01-BC25-DEFD39EC0A2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5868"/>
          <a:stretch/>
        </p:blipFill>
        <p:spPr>
          <a:xfrm rot="5400000">
            <a:off x="5883190" y="1013396"/>
            <a:ext cx="3487040" cy="3008376"/>
          </a:xfrm>
          <a:prstGeom prst="rect">
            <a:avLst/>
          </a:prstGeom>
        </p:spPr>
      </p:pic>
      <p:pic>
        <p:nvPicPr>
          <p:cNvPr id="8" name="Imagen 7" descr="IMG_20180727_121503_HDR">
            <a:extLst>
              <a:ext uri="{FF2B5EF4-FFF2-40B4-BE49-F238E27FC236}">
                <a16:creationId xmlns:a16="http://schemas.microsoft.com/office/drawing/2014/main" id="{E36A20B4-3D97-4D0D-BECF-7D41596A584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61" r="33190" b="2"/>
          <a:stretch/>
        </p:blipFill>
        <p:spPr>
          <a:xfrm>
            <a:off x="9183624" y="774062"/>
            <a:ext cx="3008376" cy="3487041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6BDEB7B7-2EB3-4BF0-8549-31B052E9B92C}"/>
              </a:ext>
            </a:extLst>
          </p:cNvPr>
          <p:cNvSpPr txBox="1">
            <a:spLocks/>
          </p:cNvSpPr>
          <p:nvPr/>
        </p:nvSpPr>
        <p:spPr>
          <a:xfrm>
            <a:off x="1631039" y="5821574"/>
            <a:ext cx="8584676" cy="10443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/>
              <a:t>Communal areas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082AEC3-1376-4C74-BBF6-7BDB2A402580}"/>
              </a:ext>
            </a:extLst>
          </p:cNvPr>
          <p:cNvSpPr txBox="1">
            <a:spLocks/>
          </p:cNvSpPr>
          <p:nvPr/>
        </p:nvSpPr>
        <p:spPr>
          <a:xfrm>
            <a:off x="427355" y="4295147"/>
            <a:ext cx="10992044" cy="1435102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44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1pPr>
            <a:lvl2pPr marL="457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2pPr>
            <a:lvl3pPr marL="914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3pPr>
            <a:lvl4pPr marL="1371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4pPr>
            <a:lvl5pPr marL="18288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5pPr>
            <a:lvl6pPr marL="22860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6pPr>
            <a:lvl7pPr marL="27432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7pPr>
            <a:lvl8pPr marL="32004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8pPr>
            <a:lvl9pPr marL="365760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s-es" sz="1800" b="0" i="0" u="none" strike="noStrike" kern="1" spc="0" baseline="0">
                <a:solidFill>
                  <a:schemeClr val="tx1"/>
                </a:solidFill>
                <a:effectLst/>
                <a:latin typeface="Calibri" pitchFamily="2" charset="0"/>
                <a:ea typeface="Calibri" pitchFamily="2" charset="0"/>
                <a:cs typeface="Calibri" pitchFamily="2" charset="0"/>
              </a:defRPr>
            </a:lvl9pPr>
          </a:lstStyle>
          <a:p>
            <a:r>
              <a:rPr lang="es-ES" sz="4800"/>
              <a:t>Visiting </a:t>
            </a:r>
            <a:r>
              <a:rPr lang="en-US" sz="4800" kern="1200"/>
              <a:t>Co-housing L’OASI</a:t>
            </a:r>
            <a:br>
              <a:rPr lang="es-ES" sz="4800"/>
            </a:br>
            <a:r>
              <a:rPr lang="es-ES" sz="4800"/>
              <a:t>27-7-2018</a:t>
            </a:r>
            <a:endParaRPr lang="en-US" sz="4800" kern="1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51747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6C098-48E9-42D5-BA5C-8B9C25986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Shared Areas</a:t>
            </a:r>
          </a:p>
        </p:txBody>
      </p:sp>
      <p:pic>
        <p:nvPicPr>
          <p:cNvPr id="10" name="Imagen 9" descr="IMG_5963">
            <a:extLst>
              <a:ext uri="{FF2B5EF4-FFF2-40B4-BE49-F238E27FC236}">
                <a16:creationId xmlns:a16="http://schemas.microsoft.com/office/drawing/2014/main" id="{4EB5DE33-CB9B-4F27-87C2-8C45A44E2A1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8" r="13933"/>
          <a:stretch/>
        </p:blipFill>
        <p:spPr>
          <a:xfrm rot="5400000">
            <a:off x="1635574" y="258390"/>
            <a:ext cx="3026834" cy="4151681"/>
          </a:xfrm>
          <a:prstGeom prst="rect">
            <a:avLst/>
          </a:prstGeom>
        </p:spPr>
      </p:pic>
      <p:pic>
        <p:nvPicPr>
          <p:cNvPr id="6" name="Imagen 5" descr="IMG_20180727_123826_HDR">
            <a:extLst>
              <a:ext uri="{FF2B5EF4-FFF2-40B4-BE49-F238E27FC236}">
                <a16:creationId xmlns:a16="http://schemas.microsoft.com/office/drawing/2014/main" id="{E4871318-B55B-4DC5-99D8-A621BBFC723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83" b="3"/>
          <a:stretch/>
        </p:blipFill>
        <p:spPr>
          <a:xfrm>
            <a:off x="2221230" y="3944340"/>
            <a:ext cx="3283215" cy="2769251"/>
          </a:xfrm>
          <a:prstGeom prst="rect">
            <a:avLst/>
          </a:prstGeom>
        </p:spPr>
      </p:pic>
      <p:pic>
        <p:nvPicPr>
          <p:cNvPr id="8" name="Imagen 7" descr="IMG_20180727_124104_HDR">
            <a:extLst>
              <a:ext uri="{FF2B5EF4-FFF2-40B4-BE49-F238E27FC236}">
                <a16:creationId xmlns:a16="http://schemas.microsoft.com/office/drawing/2014/main" id="{F19CBDFD-7AF1-4C1F-A16B-8B214A55803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93" b="3"/>
          <a:stretch/>
        </p:blipFill>
        <p:spPr>
          <a:xfrm>
            <a:off x="6093807" y="3944340"/>
            <a:ext cx="3518187" cy="2769251"/>
          </a:xfrm>
          <a:prstGeom prst="rect">
            <a:avLst/>
          </a:prstGeom>
        </p:spPr>
      </p:pic>
      <p:pic>
        <p:nvPicPr>
          <p:cNvPr id="7" name="Imagen 6" descr="IMG_5957">
            <a:extLst>
              <a:ext uri="{FF2B5EF4-FFF2-40B4-BE49-F238E27FC236}">
                <a16:creationId xmlns:a16="http://schemas.microsoft.com/office/drawing/2014/main" id="{45C8429D-A7CA-484B-A0D2-54A2A365373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7" r="-1" b="-1"/>
          <a:stretch/>
        </p:blipFill>
        <p:spPr>
          <a:xfrm>
            <a:off x="6096000" y="820813"/>
            <a:ext cx="4160452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81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C5E3312B-3F93-432F-932D-990F9D0B5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295" y="1850390"/>
            <a:ext cx="10363200" cy="3918585"/>
          </a:xfrm>
        </p:spPr>
        <p:txBody>
          <a:bodyPr/>
          <a:lstStyle/>
          <a:p>
            <a:pPr algn="ctr"/>
            <a:r>
              <a:rPr lang="en-US" sz="4800"/>
              <a:t>¡Thank you for your time and hospitality!</a:t>
            </a:r>
            <a:br>
              <a:rPr lang="en-US" sz="4800"/>
            </a:br>
            <a:br>
              <a:rPr lang="en-US" sz="4800"/>
            </a:br>
            <a:r>
              <a:rPr lang="en-US" sz="4800"/>
              <a:t>We hope to meet you in madrid</a:t>
            </a:r>
            <a:endParaRPr lang="es-ES" sz="4800"/>
          </a:p>
        </p:txBody>
      </p:sp>
    </p:spTree>
    <p:extLst>
      <p:ext uri="{BB962C8B-B14F-4D97-AF65-F5344CB8AC3E}">
        <p14:creationId xmlns:p14="http://schemas.microsoft.com/office/powerpoint/2010/main" val="202059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W5vV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BAAAMAAAAEAAAAAAAAAAAAAAAAAAAAAAAAAAeAAAAaAAAAAAAAAAAAAAAAAAAAAAAAAAAAAAAECcAABAnAAAAAAAAAAAAAAAAAAAAAAAAAAAAAAAAAAAAAAAAAAAAABQAAAAAAAAAwMD/AAAAAABkAAAAMgAAAAAAAABkAAAAAAAAAH9/fwAKAAAAHwAAAFQAAABPgb0F////AQAAAAAAAAAAAAAAAAAAAAAAAAAAAAAAAAAAAAAAAAAAAAAAAn9/fwDu7OEDzMzMAMDA/wB/f38AAAAAAAAAAAAAAAAAAAAAAAAAAAAhAAAAGAAAABQAAABHBAAAJgUAACpHAAA/CAAAEAAAACYAAAAIAAAAAAAAAAAAAAA=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 algn="ctr">
              <a:defRPr lang="es-es"/>
            </a:pPr>
            <a:r>
              <a:rPr sz="4000"/>
              <a:t>Motivation</a:t>
            </a:r>
            <a:endParaRPr/>
          </a:p>
        </p:txBody>
      </p:sp>
      <p:sp>
        <p:nvSpPr>
          <p:cNvPr id="3" name="Marcador de contenido 2"/>
          <p:cNvSpPr txBox="1">
            <a:spLocks noGrp="1" noChangeArrowheads="1"/>
            <a:extLst>
              <a:ext uri="smNativeData">
                <pr:smNativeData xmlns:pr="smNativeData" xmlns:p14="http://schemas.microsoft.com/office/powerpoint/2010/main" xmlns="" val="SMDATA_13_Z6pNWxMAAAAlAAAAEg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Du0AMMAAAAEAAAAAAAAAAAAAAAAAAAAAAAAAAeAAAAaAAAAAAAAAAAAAAAAAAAAAAAAAAAAAAAECcAABAnAAAAAAAAAAAAAAAAAAAAAAAAAAAAAAAAAAAAAAAAAAAAABQAAAAAAAAAwMD/AAAAAABkAAAAMgAAAAAAAABkAAAAAAAAAH9/fwAKAAAAHwAAAFQAAAD///8A////AQAAAAAAAAAAAAAAAAAAAAAAAAAAAAAAAAAAAAAAAAAAAAAAAH9/fwDu7OEDzMzMAMDA/wB/f38AAAAAAAAAAAAAAAAAAAAAAAAAAAAhAAAAGAAAABQAAABHBAAAIgkAACpHAADPJgAAEAAAACYAAAAIAAAAAYAAAAAAAAA="/>
              </a:ext>
            </a:extLst>
          </p:cNvSpPr>
          <p:nvPr>
            <p:ph type="body" idx="1"/>
          </p:nvPr>
        </p:nvSpPr>
        <p:spPr>
          <a:xfrm>
            <a:off x="695325" y="1484630"/>
            <a:ext cx="10873105" cy="4824095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lang="es-es" sz="2400"/>
            </a:lvl1pPr>
            <a:lvl2pPr marL="361950" indent="-36195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"/>
              <a:defRPr lang="es-es" sz="2400"/>
            </a:lvl2pPr>
            <a:lvl3pPr marL="717550" indent="-35560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Ø"/>
              <a:defRPr lang="es-es"/>
            </a:lvl3pPr>
            <a:lvl4pPr marL="1078230" indent="-36068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v"/>
              <a:defRPr lang="es-es" sz="2200"/>
            </a:lvl4pPr>
            <a:lvl5pPr marL="1435100" indent="-357505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Font typeface="Wingdings" charset="0"/>
              <a:buChar char="q"/>
              <a:defRPr lang="es-es"/>
            </a:lvl5pPr>
            <a:lvl6pPr>
              <a:defRPr lang="es-es"/>
            </a:lvl6pPr>
            <a:lvl7pPr>
              <a:defRPr lang="es-es"/>
            </a:lvl7pPr>
            <a:lvl8pPr>
              <a:defRPr lang="es-es"/>
            </a:lvl8pPr>
            <a:lvl9pPr>
              <a:defRPr lang="es-es"/>
            </a:lvl9pPr>
          </a:lstStyle>
          <a:p>
            <a:pPr algn="ctr">
              <a:defRPr lang="es-es"/>
            </a:pPr>
            <a:endParaRPr lang="en-US" sz="3200"/>
          </a:p>
          <a:p>
            <a:pPr algn="ctr">
              <a:defRPr lang="es-es"/>
            </a:pPr>
            <a:r>
              <a:rPr lang="en-us" sz="3200"/>
              <a:t>Using the computer based simulation reducing the expenses by reproducing the AAL environment in a computer simulation</a:t>
            </a:r>
          </a:p>
          <a:p>
            <a:pPr algn="ctr">
              <a:defRPr lang="es-es"/>
            </a:pPr>
            <a:endParaRPr lang="en-US" sz="3200"/>
          </a:p>
          <a:p>
            <a:pPr algn="ctr">
              <a:defRPr lang="es-es"/>
            </a:pPr>
            <a:r>
              <a:rPr lang="en-us" sz="3200"/>
              <a:t>This computer simulation is what we call </a:t>
            </a:r>
            <a:r>
              <a:rPr lang="en-us" sz="3200" b="1">
                <a:solidFill>
                  <a:srgbClr val="FF0000"/>
                </a:solidFill>
              </a:rPr>
              <a:t>Virtual Living Lab</a:t>
            </a:r>
            <a:endParaRPr lang="es-es" sz="3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24EAC-7586-475C-AC4E-0EF758DEC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Summary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E45A37-6410-46DF-B0BD-B4B7DD44E2A6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Introductory Meetings </a:t>
            </a:r>
            <a:r>
              <a:rPr lang="en-us"/>
              <a:t>with representatives from AIAS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Visiting Smart homes and outdoors (Ausilioteca, Corte Roncati)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Designing virtual versión of the Smart appartment (ground floor) and outdoors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Tasks to be completed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s-ES"/>
              <a:t>Identifying the most important and relevant use cases, characters and behaviours</a:t>
            </a:r>
          </a:p>
          <a:p>
            <a:pPr marL="704850" lvl="1" indent="-342900">
              <a:buFont typeface="Arial" panose="020B0604020202020204" pitchFamily="34" charset="0"/>
              <a:buChar char="•"/>
            </a:pPr>
            <a:r>
              <a:rPr lang="es-ES"/>
              <a:t>Using AIDE tool to simulate a virtual lab based on ground floor appartment and outdoors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/>
              <a:t>Other activities: Visiting AIAS centers</a:t>
            </a:r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4412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202530-A585-4857-9C03-C9600BB62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Introductory Meetings </a:t>
            </a:r>
            <a:r>
              <a:rPr lang="en-us"/>
              <a:t>with representatives from AIAS.</a:t>
            </a:r>
            <a:br>
              <a:rPr lang="en-us"/>
            </a:b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70E5CF-657A-4177-8E34-24AC83DA6C1B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Massimiliano Malavasi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Valentina Fiordemondo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Evert-Jan Hoogerwerf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Carlo Montanari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Lorenzo Desideri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Lisa Cesario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/>
          </a:p>
          <a:p>
            <a:pPr algn="ctr"/>
            <a:r>
              <a:rPr lang="en-US"/>
              <a:t>¡Thank you for all the information!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117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41ED3-018C-4609-B940-461AC3554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5" y="4522157"/>
            <a:ext cx="6392800" cy="915984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ES" sz="4800"/>
              <a:t>Ausilioteca guided tour</a:t>
            </a:r>
            <a:br>
              <a:rPr lang="es-ES" sz="4800"/>
            </a:b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n 3" descr="IMG_20180717_105336_HDR">
            <a:extLst>
              <a:ext uri="{FF2B5EF4-FFF2-40B4-BE49-F238E27FC236}">
                <a16:creationId xmlns:a16="http://schemas.microsoft.com/office/drawing/2014/main" id="{D3E34DBA-8D4E-4355-989C-B07F5B8740F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5" r="-1" b="-1"/>
          <a:stretch/>
        </p:blipFill>
        <p:spPr>
          <a:xfrm>
            <a:off x="1246574" y="10"/>
            <a:ext cx="3913632" cy="228522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6" name="Imagen 5" descr="IMG_20180717_105340_HDR">
            <a:extLst>
              <a:ext uri="{FF2B5EF4-FFF2-40B4-BE49-F238E27FC236}">
                <a16:creationId xmlns:a16="http://schemas.microsoft.com/office/drawing/2014/main" id="{A2661EDE-7F24-4E51-A4D2-CFFB85774F6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2" r="5322" b="-1"/>
          <a:stretch/>
        </p:blipFill>
        <p:spPr>
          <a:xfrm>
            <a:off x="20" y="2279205"/>
            <a:ext cx="356461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pic>
        <p:nvPicPr>
          <p:cNvPr id="20" name="Imagen 19" descr="IMG_20180717_110244_HDR">
            <a:extLst>
              <a:ext uri="{FF2B5EF4-FFF2-40B4-BE49-F238E27FC236}">
                <a16:creationId xmlns:a16="http://schemas.microsoft.com/office/drawing/2014/main" id="{1F92AB17-A6DD-4468-BF6C-087C93B2D04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r="21643" b="3"/>
          <a:stretch/>
        </p:blipFill>
        <p:spPr>
          <a:xfrm>
            <a:off x="5511871" y="780500"/>
            <a:ext cx="2852928" cy="2852928"/>
          </a:xfrm>
          <a:custGeom>
            <a:avLst/>
            <a:gdLst>
              <a:gd name="connsiteX0" fmla="*/ 1426464 w 2852928"/>
              <a:gd name="connsiteY0" fmla="*/ 0 h 2852928"/>
              <a:gd name="connsiteX1" fmla="*/ 2852928 w 2852928"/>
              <a:gd name="connsiteY1" fmla="*/ 1426464 h 2852928"/>
              <a:gd name="connsiteX2" fmla="*/ 1426464 w 2852928"/>
              <a:gd name="connsiteY2" fmla="*/ 2852928 h 2852928"/>
              <a:gd name="connsiteX3" fmla="*/ 0 w 2852928"/>
              <a:gd name="connsiteY3" fmla="*/ 1426464 h 2852928"/>
              <a:gd name="connsiteX4" fmla="*/ 1426464 w 2852928"/>
              <a:gd name="connsiteY4" fmla="*/ 0 h 285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8" name="Imagen 7" descr="IMG_20180717_105400_HDR">
            <a:extLst>
              <a:ext uri="{FF2B5EF4-FFF2-40B4-BE49-F238E27FC236}">
                <a16:creationId xmlns:a16="http://schemas.microsoft.com/office/drawing/2014/main" id="{E52D097B-3659-4AAE-AF97-175BA9F6DD8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3" r="6580" b="-2"/>
          <a:stretch/>
        </p:blipFill>
        <p:spPr>
          <a:xfrm>
            <a:off x="8918761" y="-4331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985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9AB00-8041-4AF4-A70B-A1510B5C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3042" y="5294630"/>
            <a:ext cx="7051187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Ausilioteca Outdoors</a:t>
            </a:r>
          </a:p>
        </p:txBody>
      </p:sp>
      <p:pic>
        <p:nvPicPr>
          <p:cNvPr id="6" name="Imagen 5" descr="IMG_20180717_110431_HDR">
            <a:extLst>
              <a:ext uri="{FF2B5EF4-FFF2-40B4-BE49-F238E27FC236}">
                <a16:creationId xmlns:a16="http://schemas.microsoft.com/office/drawing/2014/main" id="{4465861C-4CEE-49BE-900C-2674CAB8299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3" t="-2458" r="16697" b="2455"/>
          <a:stretch/>
        </p:blipFill>
        <p:spPr>
          <a:xfrm>
            <a:off x="931237" y="692867"/>
            <a:ext cx="2985849" cy="3585374"/>
          </a:xfrm>
          <a:prstGeom prst="rect">
            <a:avLst/>
          </a:prstGeom>
        </p:spPr>
      </p:pic>
      <p:pic>
        <p:nvPicPr>
          <p:cNvPr id="8" name="Imagen 7" descr="IMG_20180717_110456_HDR">
            <a:extLst>
              <a:ext uri="{FF2B5EF4-FFF2-40B4-BE49-F238E27FC236}">
                <a16:creationId xmlns:a16="http://schemas.microsoft.com/office/drawing/2014/main" id="{5969A8D2-9CD1-43FF-9700-B066C0F3904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9" r="-1" b="8368"/>
          <a:stretch/>
        </p:blipFill>
        <p:spPr>
          <a:xfrm>
            <a:off x="4993042" y="774065"/>
            <a:ext cx="2753323" cy="3372485"/>
          </a:xfrm>
          <a:prstGeom prst="rect">
            <a:avLst/>
          </a:prstGeom>
        </p:spPr>
      </p:pic>
      <p:pic>
        <p:nvPicPr>
          <p:cNvPr id="11" name="Imagen 10" descr="IMG_20180717_111056_HDR">
            <a:extLst>
              <a:ext uri="{FF2B5EF4-FFF2-40B4-BE49-F238E27FC236}">
                <a16:creationId xmlns:a16="http://schemas.microsoft.com/office/drawing/2014/main" id="{A547B4DC-2FC5-4C12-9F3A-DF92B01C745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9" r="2" b="20222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  <p:pic>
        <p:nvPicPr>
          <p:cNvPr id="1026" name="Picture 2" descr="https://lh6.googleusercontent.com/BuMW2S4lHdV0kXO4kvaRh6a6H2JWeSMq2nIcHRfJikgR0l8Cz9UOHdzNFJ87iI86nu-HU_zceFIsnqXbW1y_eu5NifcIs66_qfO448gjeqQ2qdFKhCvbA2B585b8Y3s4j0HWY1Ef">
            <a:extLst>
              <a:ext uri="{FF2B5EF4-FFF2-40B4-BE49-F238E27FC236}">
                <a16:creationId xmlns:a16="http://schemas.microsoft.com/office/drawing/2014/main" id="{12BE1C93-F74C-4740-A178-727013900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39" y="774065"/>
            <a:ext cx="2753323" cy="466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090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texto, pizarra&#10;&#10;Descripción generada con confianza muy alta">
            <a:extLst>
              <a:ext uri="{FF2B5EF4-FFF2-40B4-BE49-F238E27FC236}">
                <a16:creationId xmlns:a16="http://schemas.microsoft.com/office/drawing/2014/main" id="{1E6F1A8E-5C63-45CE-B747-DFA93E224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5" b="29944"/>
          <a:stretch/>
        </p:blipFill>
        <p:spPr>
          <a:xfrm rot="10800000">
            <a:off x="283843" y="1450223"/>
            <a:ext cx="5631764" cy="4059672"/>
          </a:xfrm>
          <a:prstGeom prst="rect">
            <a:avLst/>
          </a:prstGeom>
        </p:spPr>
      </p:pic>
      <p:pic>
        <p:nvPicPr>
          <p:cNvPr id="10" name="Imagen 9" descr="Imagen que contiene árbol&#10;&#10;Descripción generada con confianza alta">
            <a:extLst>
              <a:ext uri="{FF2B5EF4-FFF2-40B4-BE49-F238E27FC236}">
                <a16:creationId xmlns:a16="http://schemas.microsoft.com/office/drawing/2014/main" id="{9511BDE8-C695-4578-BFC5-3CCE1E0EBD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03" y="1450223"/>
            <a:ext cx="5282497" cy="4059673"/>
          </a:xfrm>
          <a:prstGeom prst="rect">
            <a:avLst/>
          </a:prstGeom>
        </p:spPr>
      </p:pic>
      <p:sp>
        <p:nvSpPr>
          <p:cNvPr id="13" name="Título 12">
            <a:extLst>
              <a:ext uri="{FF2B5EF4-FFF2-40B4-BE49-F238E27FC236}">
                <a16:creationId xmlns:a16="http://schemas.microsoft.com/office/drawing/2014/main" id="{EE37C563-C437-4CA3-B420-1DC9D135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74064"/>
            <a:ext cx="10972800" cy="643255"/>
          </a:xfrm>
        </p:spPr>
        <p:txBody>
          <a:bodyPr/>
          <a:lstStyle/>
          <a:p>
            <a:r>
              <a:rPr lang="es-ES"/>
              <a:t>outdoors</a:t>
            </a:r>
          </a:p>
        </p:txBody>
      </p:sp>
    </p:spTree>
    <p:extLst>
      <p:ext uri="{BB962C8B-B14F-4D97-AF65-F5344CB8AC3E}">
        <p14:creationId xmlns:p14="http://schemas.microsoft.com/office/powerpoint/2010/main" val="3118413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B464C-52DC-4004-B927-90DE9590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6895" y="1132841"/>
            <a:ext cx="3730751" cy="1910448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Smart Apartment: ground floor</a:t>
            </a:r>
          </a:p>
        </p:txBody>
      </p:sp>
      <p:pic>
        <p:nvPicPr>
          <p:cNvPr id="8" name="Imagen 7" descr="IMG_20180718_110603_HDR">
            <a:extLst>
              <a:ext uri="{FF2B5EF4-FFF2-40B4-BE49-F238E27FC236}">
                <a16:creationId xmlns:a16="http://schemas.microsoft.com/office/drawing/2014/main" id="{5F47BC49-7E44-4033-8F1E-80CEF0EA7D3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8" r="2" b="2"/>
          <a:stretch/>
        </p:blipFill>
        <p:spPr>
          <a:xfrm>
            <a:off x="3846337" y="3859530"/>
            <a:ext cx="3726328" cy="2624327"/>
          </a:xfrm>
          <a:prstGeom prst="rect">
            <a:avLst/>
          </a:prstGeom>
        </p:spPr>
      </p:pic>
      <p:pic>
        <p:nvPicPr>
          <p:cNvPr id="10" name="Imagen 9" descr="IMG_20180718_110609_HDR">
            <a:extLst>
              <a:ext uri="{FF2B5EF4-FFF2-40B4-BE49-F238E27FC236}">
                <a16:creationId xmlns:a16="http://schemas.microsoft.com/office/drawing/2014/main" id="{BEFA4B20-47A9-4B8D-9EBB-E96C80181AE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3" r="14035" b="-3"/>
          <a:stretch/>
        </p:blipFill>
        <p:spPr>
          <a:xfrm>
            <a:off x="-29312" y="1501395"/>
            <a:ext cx="3726328" cy="4142232"/>
          </a:xfrm>
          <a:prstGeom prst="rect">
            <a:avLst/>
          </a:prstGeom>
        </p:spPr>
      </p:pic>
      <p:pic>
        <p:nvPicPr>
          <p:cNvPr id="6" name="Imagen 5" descr="IMG_20180718_105239_HDR">
            <a:extLst>
              <a:ext uri="{FF2B5EF4-FFF2-40B4-BE49-F238E27FC236}">
                <a16:creationId xmlns:a16="http://schemas.microsoft.com/office/drawing/2014/main" id="{EADF0628-572F-4EC7-AA4F-5BB9E7F04FC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4" r="11125"/>
          <a:stretch/>
        </p:blipFill>
        <p:spPr>
          <a:xfrm>
            <a:off x="3829049" y="702311"/>
            <a:ext cx="3730752" cy="2870200"/>
          </a:xfrm>
          <a:prstGeom prst="rect">
            <a:avLst/>
          </a:prstGeom>
        </p:spPr>
      </p:pic>
      <p:pic>
        <p:nvPicPr>
          <p:cNvPr id="4" name="Imagen 3" descr="IMG_20180718_105236_HDR">
            <a:extLst>
              <a:ext uri="{FF2B5EF4-FFF2-40B4-BE49-F238E27FC236}">
                <a16:creationId xmlns:a16="http://schemas.microsoft.com/office/drawing/2014/main" id="{2E770F8C-C9E2-42CD-BE09-29391925CEE4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5" r="1" b="1"/>
          <a:stretch/>
        </p:blipFill>
        <p:spPr>
          <a:xfrm>
            <a:off x="8033385" y="3330576"/>
            <a:ext cx="3730752" cy="26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466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9BBB59"/>
        </a:accent3>
        <a:accent4>
          <a:srgbClr val="8064A2"/>
        </a:accent4>
        <a:accent5>
          <a:srgbClr val="4BACC6"/>
        </a:accent5>
        <a:accent6>
          <a:srgbClr val="F79646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"/>
        <a:ea typeface="Calibri"/>
        <a:cs typeface="Calibri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4472C4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434</Words>
  <Application>Microsoft Office PowerPoint</Application>
  <PresentationFormat>Panorámica</PresentationFormat>
  <Paragraphs>75</Paragraphs>
  <Slides>26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Presentation</vt:lpstr>
      <vt:lpstr>Presentation</vt:lpstr>
      <vt:lpstr>Presentación de PowerPoint</vt:lpstr>
      <vt:lpstr>UCM Team @ Bologna</vt:lpstr>
      <vt:lpstr>Motivation</vt:lpstr>
      <vt:lpstr>Summary</vt:lpstr>
      <vt:lpstr>Introductory Meetings with representatives from AIAS. </vt:lpstr>
      <vt:lpstr>Ausilioteca guided tour </vt:lpstr>
      <vt:lpstr>Ausilioteca Outdoors</vt:lpstr>
      <vt:lpstr>outdoors</vt:lpstr>
      <vt:lpstr>Smart Apartment: ground floor</vt:lpstr>
      <vt:lpstr>Appartment sensors </vt:lpstr>
      <vt:lpstr>Smart apartment: other rooms</vt:lpstr>
      <vt:lpstr>Tasks performed</vt:lpstr>
      <vt:lpstr>Ground floor in Sweet home 3D:</vt:lpstr>
      <vt:lpstr>Outdoor in Sweet home 3D:</vt:lpstr>
      <vt:lpstr>Characters and objects</vt:lpstr>
      <vt:lpstr>Presentación de PowerPoint</vt:lpstr>
      <vt:lpstr>Other tasks</vt:lpstr>
      <vt:lpstr>Tasks to be completed</vt:lpstr>
      <vt:lpstr>Other activities </vt:lpstr>
      <vt:lpstr>Visiting the center Selleri Battaglia 27-7-2018</vt:lpstr>
      <vt:lpstr>Rooms and corridors</vt:lpstr>
      <vt:lpstr>Other rooms…</vt:lpstr>
      <vt:lpstr>Outdoors</vt:lpstr>
      <vt:lpstr>Presentación de PowerPoint</vt:lpstr>
      <vt:lpstr>Shared Areas</vt:lpstr>
      <vt:lpstr>¡Thank you for your time and hospitality!  We hope to meet you in madrid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Juan Carlos</dc:creator>
  <cp:keywords/>
  <dc:description/>
  <cp:lastModifiedBy>Windows User</cp:lastModifiedBy>
  <cp:revision>52</cp:revision>
  <dcterms:created xsi:type="dcterms:W3CDTF">2016-10-17T15:47:14Z</dcterms:created>
  <dcterms:modified xsi:type="dcterms:W3CDTF">2018-08-07T15:03:51Z</dcterms:modified>
</cp:coreProperties>
</file>